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drawing1.xml" ContentType="application/vnd.ms-office.drawingml.diagramDrawing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1.xml" ContentType="application/vnd.openxmlformats-officedocument.drawingml.diagram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1" r:id="rId2"/>
  </p:sldIdLst>
  <p:sldSz cx="118872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50" d="100"/>
          <a:sy n="50" d="100"/>
        </p:scale>
        <p:origin x="-1260" y="-426"/>
      </p:cViewPr>
      <p:guideLst>
        <p:guide orient="horz" pos="2160"/>
        <p:guide pos="3744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C0CAD2A-85EC-4082-9FD0-E4FC6C42B8FB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6301A9A7-D75E-4021-B224-5D155FFD7C95}">
      <dgm:prSet phldrT="[Text]"/>
      <dgm:spPr/>
      <dgm:t>
        <a:bodyPr/>
        <a:lstStyle/>
        <a:p>
          <a:r>
            <a:rPr lang="en-US" dirty="0" smtClean="0"/>
            <a:t>LINUS GLOBAL</a:t>
          </a:r>
          <a:endParaRPr lang="en-US" dirty="0"/>
        </a:p>
      </dgm:t>
    </dgm:pt>
    <dgm:pt modelId="{11A1090D-B5BE-48F7-93ED-C6777EE61682}" type="parTrans" cxnId="{1D7F9175-650F-407D-A7DB-22EDDF0B0477}">
      <dgm:prSet/>
      <dgm:spPr/>
      <dgm:t>
        <a:bodyPr/>
        <a:lstStyle/>
        <a:p>
          <a:endParaRPr lang="en-US"/>
        </a:p>
      </dgm:t>
    </dgm:pt>
    <dgm:pt modelId="{7C4423EE-873E-43AB-B838-C56998AB1B87}" type="sibTrans" cxnId="{1D7F9175-650F-407D-A7DB-22EDDF0B0477}">
      <dgm:prSet/>
      <dgm:spPr/>
      <dgm:t>
        <a:bodyPr/>
        <a:lstStyle/>
        <a:p>
          <a:endParaRPr lang="en-US"/>
        </a:p>
      </dgm:t>
    </dgm:pt>
    <dgm:pt modelId="{BB056728-FD1F-496C-8670-58DD13BE49AD}">
      <dgm:prSet phldrT="[Text]"/>
      <dgm:spPr/>
      <dgm:t>
        <a:bodyPr/>
        <a:lstStyle/>
        <a:p>
          <a:r>
            <a:rPr lang="en-US" dirty="0" smtClean="0"/>
            <a:t>ACE GROUP</a:t>
          </a:r>
          <a:endParaRPr lang="en-US" dirty="0"/>
        </a:p>
      </dgm:t>
    </dgm:pt>
    <dgm:pt modelId="{4083CCF4-8EC3-415E-AECB-0FAA0C4E3023}" type="parTrans" cxnId="{3E29031E-7402-425C-BE2A-82B79B80389A}">
      <dgm:prSet/>
      <dgm:spPr/>
      <dgm:t>
        <a:bodyPr/>
        <a:lstStyle/>
        <a:p>
          <a:endParaRPr lang="en-US"/>
        </a:p>
      </dgm:t>
    </dgm:pt>
    <dgm:pt modelId="{1B0DD64F-D090-4245-9353-778AA2FB77D7}" type="sibTrans" cxnId="{3E29031E-7402-425C-BE2A-82B79B80389A}">
      <dgm:prSet/>
      <dgm:spPr/>
      <dgm:t>
        <a:bodyPr/>
        <a:lstStyle/>
        <a:p>
          <a:endParaRPr lang="en-US"/>
        </a:p>
      </dgm:t>
    </dgm:pt>
    <dgm:pt modelId="{B562F445-9163-4834-B079-CB9EED696967}">
      <dgm:prSet phldrT="[Text]"/>
      <dgm:spPr/>
      <dgm:t>
        <a:bodyPr/>
        <a:lstStyle/>
        <a:p>
          <a:r>
            <a:rPr lang="en-US" dirty="0" smtClean="0"/>
            <a:t>LINUS SCAFFOLDING</a:t>
          </a:r>
          <a:endParaRPr lang="en-US" dirty="0"/>
        </a:p>
      </dgm:t>
    </dgm:pt>
    <dgm:pt modelId="{48FC7851-926D-4770-94B9-165358247760}" type="parTrans" cxnId="{03B82C20-8C06-4697-9775-FD1DF65C36DF}">
      <dgm:prSet/>
      <dgm:spPr/>
      <dgm:t>
        <a:bodyPr/>
        <a:lstStyle/>
        <a:p>
          <a:endParaRPr lang="en-US"/>
        </a:p>
      </dgm:t>
    </dgm:pt>
    <dgm:pt modelId="{BCFC2BD4-A7B9-46A7-8886-AFCDED2FB6A2}" type="sibTrans" cxnId="{03B82C20-8C06-4697-9775-FD1DF65C36DF}">
      <dgm:prSet/>
      <dgm:spPr/>
      <dgm:t>
        <a:bodyPr/>
        <a:lstStyle/>
        <a:p>
          <a:endParaRPr lang="en-US"/>
        </a:p>
      </dgm:t>
    </dgm:pt>
    <dgm:pt modelId="{ABF706E8-5966-47AF-A2E1-16696BF6B438}">
      <dgm:prSet phldrT="[Text]"/>
      <dgm:spPr/>
      <dgm:t>
        <a:bodyPr/>
        <a:lstStyle/>
        <a:p>
          <a:r>
            <a:rPr lang="en-US" dirty="0" smtClean="0"/>
            <a:t>LINUS PROPERTIES</a:t>
          </a:r>
          <a:endParaRPr lang="en-US" dirty="0"/>
        </a:p>
      </dgm:t>
    </dgm:pt>
    <dgm:pt modelId="{8E64040F-A633-41CC-AE8A-9DA0C5F2AE66}" type="parTrans" cxnId="{C134B32A-1875-4069-98E6-960BD879BB10}">
      <dgm:prSet/>
      <dgm:spPr/>
      <dgm:t>
        <a:bodyPr/>
        <a:lstStyle/>
        <a:p>
          <a:endParaRPr lang="en-US"/>
        </a:p>
      </dgm:t>
    </dgm:pt>
    <dgm:pt modelId="{16A3DA0A-89A4-47A8-BB96-9A7A30330D63}" type="sibTrans" cxnId="{C134B32A-1875-4069-98E6-960BD879BB10}">
      <dgm:prSet/>
      <dgm:spPr/>
      <dgm:t>
        <a:bodyPr/>
        <a:lstStyle/>
        <a:p>
          <a:endParaRPr lang="en-US"/>
        </a:p>
      </dgm:t>
    </dgm:pt>
    <dgm:pt modelId="{300EBB43-0D4A-469D-BD51-8CCAADB69AC2}">
      <dgm:prSet/>
      <dgm:spPr/>
      <dgm:t>
        <a:bodyPr/>
        <a:lstStyle/>
        <a:p>
          <a:r>
            <a:rPr lang="en-US" dirty="0" smtClean="0"/>
            <a:t>LINUS INNOVATIONS</a:t>
          </a:r>
          <a:endParaRPr lang="en-US" dirty="0"/>
        </a:p>
      </dgm:t>
    </dgm:pt>
    <dgm:pt modelId="{36597B55-4437-4A00-AB55-9830EA31C9DE}" type="parTrans" cxnId="{71EB6737-DCFD-4263-8CC3-C2D3C8347670}">
      <dgm:prSet/>
      <dgm:spPr/>
      <dgm:t>
        <a:bodyPr/>
        <a:lstStyle/>
        <a:p>
          <a:endParaRPr lang="en-US"/>
        </a:p>
      </dgm:t>
    </dgm:pt>
    <dgm:pt modelId="{2893B6B7-48BF-4B93-8EB0-9E311198D05C}" type="sibTrans" cxnId="{71EB6737-DCFD-4263-8CC3-C2D3C8347670}">
      <dgm:prSet/>
      <dgm:spPr/>
      <dgm:t>
        <a:bodyPr/>
        <a:lstStyle/>
        <a:p>
          <a:endParaRPr lang="en-US"/>
        </a:p>
      </dgm:t>
    </dgm:pt>
    <dgm:pt modelId="{E37C52EA-070A-4C05-B5B4-D7C6E52FECDC}">
      <dgm:prSet/>
      <dgm:spPr/>
      <dgm:t>
        <a:bodyPr/>
        <a:lstStyle/>
        <a:p>
          <a:r>
            <a:rPr lang="en-US" dirty="0" smtClean="0"/>
            <a:t>LINUS MARKETING</a:t>
          </a:r>
          <a:endParaRPr lang="en-US" dirty="0"/>
        </a:p>
      </dgm:t>
    </dgm:pt>
    <dgm:pt modelId="{DF6F0434-CA8B-4DD5-8ADD-64DFE27EDB72}" type="parTrans" cxnId="{975BD194-4C93-494B-BFEE-1798D704C981}">
      <dgm:prSet/>
      <dgm:spPr/>
      <dgm:t>
        <a:bodyPr/>
        <a:lstStyle/>
        <a:p>
          <a:endParaRPr lang="en-US"/>
        </a:p>
      </dgm:t>
    </dgm:pt>
    <dgm:pt modelId="{FCAFE40F-AB94-440D-BF38-1D5A5D2FE42B}" type="sibTrans" cxnId="{975BD194-4C93-494B-BFEE-1798D704C981}">
      <dgm:prSet/>
      <dgm:spPr/>
      <dgm:t>
        <a:bodyPr/>
        <a:lstStyle/>
        <a:p>
          <a:endParaRPr lang="en-US"/>
        </a:p>
      </dgm:t>
    </dgm:pt>
    <dgm:pt modelId="{1D53A936-FA33-45DD-A547-06C19D2D2DEF}">
      <dgm:prSet/>
      <dgm:spPr/>
      <dgm:t>
        <a:bodyPr/>
        <a:lstStyle/>
        <a:p>
          <a:r>
            <a:rPr lang="en-US" dirty="0" smtClean="0"/>
            <a:t>ACE JOINERY</a:t>
          </a:r>
          <a:endParaRPr lang="en-US" dirty="0"/>
        </a:p>
      </dgm:t>
    </dgm:pt>
    <dgm:pt modelId="{8FA09E2F-C95F-438A-9CD0-AAE4ECC5FCB6}" type="parTrans" cxnId="{6F8FCA39-E019-4BD5-8E5E-52DCE56F934A}">
      <dgm:prSet/>
      <dgm:spPr/>
      <dgm:t>
        <a:bodyPr/>
        <a:lstStyle/>
        <a:p>
          <a:endParaRPr lang="en-US"/>
        </a:p>
      </dgm:t>
    </dgm:pt>
    <dgm:pt modelId="{91C33F73-DC43-49A6-B69C-0FDF2245B785}" type="sibTrans" cxnId="{6F8FCA39-E019-4BD5-8E5E-52DCE56F934A}">
      <dgm:prSet/>
      <dgm:spPr/>
      <dgm:t>
        <a:bodyPr/>
        <a:lstStyle/>
        <a:p>
          <a:endParaRPr lang="en-US"/>
        </a:p>
      </dgm:t>
    </dgm:pt>
    <dgm:pt modelId="{A7ECF251-65A5-44AC-8752-E5825BEC13DE}">
      <dgm:prSet/>
      <dgm:spPr/>
      <dgm:t>
        <a:bodyPr/>
        <a:lstStyle/>
        <a:p>
          <a:r>
            <a:rPr lang="en-US" dirty="0" smtClean="0"/>
            <a:t>ACE INTERIOR SOLUTIONS</a:t>
          </a:r>
          <a:endParaRPr lang="en-US" dirty="0"/>
        </a:p>
      </dgm:t>
    </dgm:pt>
    <dgm:pt modelId="{5267AD06-FD36-444D-B372-C218C297E107}" type="parTrans" cxnId="{DA160297-11CB-474B-AE30-488E323B8340}">
      <dgm:prSet/>
      <dgm:spPr/>
      <dgm:t>
        <a:bodyPr/>
        <a:lstStyle/>
        <a:p>
          <a:endParaRPr lang="en-US"/>
        </a:p>
      </dgm:t>
    </dgm:pt>
    <dgm:pt modelId="{991BD6FC-A281-4836-81E3-35D9483DA579}" type="sibTrans" cxnId="{DA160297-11CB-474B-AE30-488E323B8340}">
      <dgm:prSet/>
      <dgm:spPr/>
      <dgm:t>
        <a:bodyPr/>
        <a:lstStyle/>
        <a:p>
          <a:endParaRPr lang="en-US"/>
        </a:p>
      </dgm:t>
    </dgm:pt>
    <dgm:pt modelId="{BEC4EA8E-A844-4459-A9B9-494BAFFCE450}">
      <dgm:prSet/>
      <dgm:spPr/>
      <dgm:t>
        <a:bodyPr/>
        <a:lstStyle/>
        <a:p>
          <a:r>
            <a:rPr lang="en-US" dirty="0" smtClean="0"/>
            <a:t>ACE MAINTENANCE</a:t>
          </a:r>
          <a:endParaRPr lang="en-US" dirty="0"/>
        </a:p>
      </dgm:t>
    </dgm:pt>
    <dgm:pt modelId="{D8EB42DE-03CA-4657-ABE4-DDE9D3E79507}" type="parTrans" cxnId="{FDF2FB69-076C-47AB-8DEC-C3FC2EA14842}">
      <dgm:prSet/>
      <dgm:spPr/>
      <dgm:t>
        <a:bodyPr/>
        <a:lstStyle/>
        <a:p>
          <a:endParaRPr lang="en-US"/>
        </a:p>
      </dgm:t>
    </dgm:pt>
    <dgm:pt modelId="{09F3CF16-523A-4682-8916-699C8B704839}" type="sibTrans" cxnId="{FDF2FB69-076C-47AB-8DEC-C3FC2EA14842}">
      <dgm:prSet/>
      <dgm:spPr/>
      <dgm:t>
        <a:bodyPr/>
        <a:lstStyle/>
        <a:p>
          <a:endParaRPr lang="en-US"/>
        </a:p>
      </dgm:t>
    </dgm:pt>
    <dgm:pt modelId="{9D711B4F-75B8-490A-B783-CD47A325DC6E}">
      <dgm:prSet/>
      <dgm:spPr/>
      <dgm:t>
        <a:bodyPr/>
        <a:lstStyle/>
        <a:p>
          <a:r>
            <a:rPr lang="en-US" dirty="0" smtClean="0"/>
            <a:t>ACE GENERAL CONTRACTING</a:t>
          </a:r>
          <a:endParaRPr lang="en-US" dirty="0"/>
        </a:p>
      </dgm:t>
    </dgm:pt>
    <dgm:pt modelId="{932BE0A7-09A8-4C1D-9811-2E618A37DE52}" type="parTrans" cxnId="{9D753F2D-F129-4E1A-86A3-B3076EB6B3BE}">
      <dgm:prSet/>
      <dgm:spPr/>
      <dgm:t>
        <a:bodyPr/>
        <a:lstStyle/>
        <a:p>
          <a:endParaRPr lang="en-US"/>
        </a:p>
      </dgm:t>
    </dgm:pt>
    <dgm:pt modelId="{103273DD-CC71-4B59-BE1A-A3CBC5A65E25}" type="sibTrans" cxnId="{9D753F2D-F129-4E1A-86A3-B3076EB6B3BE}">
      <dgm:prSet/>
      <dgm:spPr/>
      <dgm:t>
        <a:bodyPr/>
        <a:lstStyle/>
        <a:p>
          <a:endParaRPr lang="en-US"/>
        </a:p>
      </dgm:t>
    </dgm:pt>
    <dgm:pt modelId="{7F37D7ED-07C5-4CDC-ABDD-4476E0A21FF9}">
      <dgm:prSet/>
      <dgm:spPr/>
      <dgm:t>
        <a:bodyPr/>
        <a:lstStyle/>
        <a:p>
          <a:r>
            <a:rPr lang="en-US" dirty="0" smtClean="0"/>
            <a:t>CORNISH SCAFFOLDING</a:t>
          </a:r>
          <a:endParaRPr lang="en-US" dirty="0"/>
        </a:p>
      </dgm:t>
    </dgm:pt>
    <dgm:pt modelId="{A5AB98E0-B6AE-4DC3-8FA2-96458963E6BE}" type="parTrans" cxnId="{13725774-7832-42E4-A5F7-59D60F3F6733}">
      <dgm:prSet/>
      <dgm:spPr/>
      <dgm:t>
        <a:bodyPr/>
        <a:lstStyle/>
        <a:p>
          <a:endParaRPr lang="en-US"/>
        </a:p>
      </dgm:t>
    </dgm:pt>
    <dgm:pt modelId="{678CFFAF-26AC-465E-81A7-320D96D856CA}" type="sibTrans" cxnId="{13725774-7832-42E4-A5F7-59D60F3F6733}">
      <dgm:prSet/>
      <dgm:spPr/>
      <dgm:t>
        <a:bodyPr/>
        <a:lstStyle/>
        <a:p>
          <a:endParaRPr lang="en-US"/>
        </a:p>
      </dgm:t>
    </dgm:pt>
    <dgm:pt modelId="{B501FA51-D936-47D1-A192-5681AAFAA2DA}">
      <dgm:prSet/>
      <dgm:spPr/>
      <dgm:t>
        <a:bodyPr/>
        <a:lstStyle/>
        <a:p>
          <a:r>
            <a:rPr lang="en-US" dirty="0" smtClean="0"/>
            <a:t>DESARCH SCAFFOLDING</a:t>
          </a:r>
          <a:endParaRPr lang="en-US" dirty="0"/>
        </a:p>
      </dgm:t>
    </dgm:pt>
    <dgm:pt modelId="{1BB86392-6300-4614-98BA-992E23D50EAA}" type="parTrans" cxnId="{BCC67EF3-9354-4AAB-BA8F-70B2282E5DC3}">
      <dgm:prSet/>
      <dgm:spPr/>
      <dgm:t>
        <a:bodyPr/>
        <a:lstStyle/>
        <a:p>
          <a:endParaRPr lang="en-US"/>
        </a:p>
      </dgm:t>
    </dgm:pt>
    <dgm:pt modelId="{980C4181-43AD-4C88-BFE4-98EF7A1E8599}" type="sibTrans" cxnId="{BCC67EF3-9354-4AAB-BA8F-70B2282E5DC3}">
      <dgm:prSet/>
      <dgm:spPr/>
      <dgm:t>
        <a:bodyPr/>
        <a:lstStyle/>
        <a:p>
          <a:endParaRPr lang="en-US"/>
        </a:p>
      </dgm:t>
    </dgm:pt>
    <dgm:pt modelId="{3690D10C-8A71-4D89-B7B3-80BC6314553C}" type="pres">
      <dgm:prSet presAssocID="{CC0CAD2A-85EC-4082-9FD0-E4FC6C42B8FB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00CA8F82-DC19-49D7-91D7-76A403930017}" type="pres">
      <dgm:prSet presAssocID="{6301A9A7-D75E-4021-B224-5D155FFD7C95}" presName="hierRoot1" presStyleCnt="0">
        <dgm:presLayoutVars>
          <dgm:hierBranch val="init"/>
        </dgm:presLayoutVars>
      </dgm:prSet>
      <dgm:spPr/>
    </dgm:pt>
    <dgm:pt modelId="{5D638185-13E6-48C3-9346-E875E980DAF9}" type="pres">
      <dgm:prSet presAssocID="{6301A9A7-D75E-4021-B224-5D155FFD7C95}" presName="rootComposite1" presStyleCnt="0"/>
      <dgm:spPr/>
    </dgm:pt>
    <dgm:pt modelId="{6C7DB904-6046-4A8D-82E4-BADC3F912863}" type="pres">
      <dgm:prSet presAssocID="{6301A9A7-D75E-4021-B224-5D155FFD7C95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B74FA99-C9C0-4AEB-BB79-CF585051422E}" type="pres">
      <dgm:prSet presAssocID="{6301A9A7-D75E-4021-B224-5D155FFD7C95}" presName="rootConnector1" presStyleLbl="node1" presStyleIdx="0" presStyleCnt="0"/>
      <dgm:spPr/>
      <dgm:t>
        <a:bodyPr/>
        <a:lstStyle/>
        <a:p>
          <a:endParaRPr lang="en-US"/>
        </a:p>
      </dgm:t>
    </dgm:pt>
    <dgm:pt modelId="{1107AAA4-0B2A-410E-9758-1571B8CB06CE}" type="pres">
      <dgm:prSet presAssocID="{6301A9A7-D75E-4021-B224-5D155FFD7C95}" presName="hierChild2" presStyleCnt="0"/>
      <dgm:spPr/>
    </dgm:pt>
    <dgm:pt modelId="{BBBCA1FE-79C3-47AE-AEF0-5F23C2A26547}" type="pres">
      <dgm:prSet presAssocID="{4083CCF4-8EC3-415E-AECB-0FAA0C4E3023}" presName="Name37" presStyleLbl="parChTrans1D2" presStyleIdx="0" presStyleCnt="5"/>
      <dgm:spPr/>
      <dgm:t>
        <a:bodyPr/>
        <a:lstStyle/>
        <a:p>
          <a:endParaRPr lang="en-US"/>
        </a:p>
      </dgm:t>
    </dgm:pt>
    <dgm:pt modelId="{88FD9251-148F-4D85-8A79-E6835A061F53}" type="pres">
      <dgm:prSet presAssocID="{BB056728-FD1F-496C-8670-58DD13BE49AD}" presName="hierRoot2" presStyleCnt="0">
        <dgm:presLayoutVars>
          <dgm:hierBranch val="init"/>
        </dgm:presLayoutVars>
      </dgm:prSet>
      <dgm:spPr/>
    </dgm:pt>
    <dgm:pt modelId="{4A069ABF-2522-4E9C-A3F7-852E29B68FB2}" type="pres">
      <dgm:prSet presAssocID="{BB056728-FD1F-496C-8670-58DD13BE49AD}" presName="rootComposite" presStyleCnt="0"/>
      <dgm:spPr/>
    </dgm:pt>
    <dgm:pt modelId="{F258916A-8540-4702-81CD-90045E9ED66E}" type="pres">
      <dgm:prSet presAssocID="{BB056728-FD1F-496C-8670-58DD13BE49AD}" presName="rootText" presStyleLbl="node2" presStyleIdx="0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0222246-4AFC-4642-95F8-03DF107BA6E4}" type="pres">
      <dgm:prSet presAssocID="{BB056728-FD1F-496C-8670-58DD13BE49AD}" presName="rootConnector" presStyleLbl="node2" presStyleIdx="0" presStyleCnt="5"/>
      <dgm:spPr/>
      <dgm:t>
        <a:bodyPr/>
        <a:lstStyle/>
        <a:p>
          <a:endParaRPr lang="en-US"/>
        </a:p>
      </dgm:t>
    </dgm:pt>
    <dgm:pt modelId="{ECEDCA68-90F9-4949-B5FC-B1CF9D3A536D}" type="pres">
      <dgm:prSet presAssocID="{BB056728-FD1F-496C-8670-58DD13BE49AD}" presName="hierChild4" presStyleCnt="0"/>
      <dgm:spPr/>
    </dgm:pt>
    <dgm:pt modelId="{8EFC1DFF-8D55-4C61-88D3-5D8F671949AF}" type="pres">
      <dgm:prSet presAssocID="{8FA09E2F-C95F-438A-9CD0-AAE4ECC5FCB6}" presName="Name37" presStyleLbl="parChTrans1D3" presStyleIdx="0" presStyleCnt="6"/>
      <dgm:spPr/>
      <dgm:t>
        <a:bodyPr/>
        <a:lstStyle/>
        <a:p>
          <a:endParaRPr lang="en-US"/>
        </a:p>
      </dgm:t>
    </dgm:pt>
    <dgm:pt modelId="{B97BFDE2-C9A0-4918-8C55-01B0AA244688}" type="pres">
      <dgm:prSet presAssocID="{1D53A936-FA33-45DD-A547-06C19D2D2DEF}" presName="hierRoot2" presStyleCnt="0">
        <dgm:presLayoutVars>
          <dgm:hierBranch val="init"/>
        </dgm:presLayoutVars>
      </dgm:prSet>
      <dgm:spPr/>
    </dgm:pt>
    <dgm:pt modelId="{918A448E-DF2D-4D66-93C8-A1423B3BF413}" type="pres">
      <dgm:prSet presAssocID="{1D53A936-FA33-45DD-A547-06C19D2D2DEF}" presName="rootComposite" presStyleCnt="0"/>
      <dgm:spPr/>
    </dgm:pt>
    <dgm:pt modelId="{B963912A-BE76-4554-B36B-B787D38ACA7E}" type="pres">
      <dgm:prSet presAssocID="{1D53A936-FA33-45DD-A547-06C19D2D2DEF}" presName="rootText" presStyleLbl="node3" presStyleIdx="0" presStyleCnt="6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A857938E-AE4B-448D-82D4-C0F21838859B}" type="pres">
      <dgm:prSet presAssocID="{1D53A936-FA33-45DD-A547-06C19D2D2DEF}" presName="rootConnector" presStyleLbl="node3" presStyleIdx="0" presStyleCnt="6"/>
      <dgm:spPr/>
      <dgm:t>
        <a:bodyPr/>
        <a:lstStyle/>
        <a:p>
          <a:endParaRPr lang="en-US"/>
        </a:p>
      </dgm:t>
    </dgm:pt>
    <dgm:pt modelId="{0743E395-4479-4EEC-BCE3-3A13F33C70F0}" type="pres">
      <dgm:prSet presAssocID="{1D53A936-FA33-45DD-A547-06C19D2D2DEF}" presName="hierChild4" presStyleCnt="0"/>
      <dgm:spPr/>
    </dgm:pt>
    <dgm:pt modelId="{7E2DD118-84AE-46EE-AA81-BF527350CC84}" type="pres">
      <dgm:prSet presAssocID="{1D53A936-FA33-45DD-A547-06C19D2D2DEF}" presName="hierChild5" presStyleCnt="0"/>
      <dgm:spPr/>
    </dgm:pt>
    <dgm:pt modelId="{28EFC2FF-6D09-4B49-AB06-90EE1768A119}" type="pres">
      <dgm:prSet presAssocID="{5267AD06-FD36-444D-B372-C218C297E107}" presName="Name37" presStyleLbl="parChTrans1D3" presStyleIdx="1" presStyleCnt="6"/>
      <dgm:spPr/>
      <dgm:t>
        <a:bodyPr/>
        <a:lstStyle/>
        <a:p>
          <a:endParaRPr lang="en-US"/>
        </a:p>
      </dgm:t>
    </dgm:pt>
    <dgm:pt modelId="{F63D1B5D-A03B-48E5-A647-7318228A4631}" type="pres">
      <dgm:prSet presAssocID="{A7ECF251-65A5-44AC-8752-E5825BEC13DE}" presName="hierRoot2" presStyleCnt="0">
        <dgm:presLayoutVars>
          <dgm:hierBranch val="init"/>
        </dgm:presLayoutVars>
      </dgm:prSet>
      <dgm:spPr/>
    </dgm:pt>
    <dgm:pt modelId="{EAAD80CF-1C0D-4658-A00A-C15DC32BF68D}" type="pres">
      <dgm:prSet presAssocID="{A7ECF251-65A5-44AC-8752-E5825BEC13DE}" presName="rootComposite" presStyleCnt="0"/>
      <dgm:spPr/>
    </dgm:pt>
    <dgm:pt modelId="{D78A364C-AE0E-4198-A2D7-C08F06213F8B}" type="pres">
      <dgm:prSet presAssocID="{A7ECF251-65A5-44AC-8752-E5825BEC13DE}" presName="rootText" presStyleLbl="node3" presStyleIdx="1" presStyleCnt="6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5608C69F-686E-4C43-9FF6-B635B8B6E8AB}" type="pres">
      <dgm:prSet presAssocID="{A7ECF251-65A5-44AC-8752-E5825BEC13DE}" presName="rootConnector" presStyleLbl="node3" presStyleIdx="1" presStyleCnt="6"/>
      <dgm:spPr/>
      <dgm:t>
        <a:bodyPr/>
        <a:lstStyle/>
        <a:p>
          <a:endParaRPr lang="en-US"/>
        </a:p>
      </dgm:t>
    </dgm:pt>
    <dgm:pt modelId="{524B8FA9-F594-4FFC-A696-6618D6664DB9}" type="pres">
      <dgm:prSet presAssocID="{A7ECF251-65A5-44AC-8752-E5825BEC13DE}" presName="hierChild4" presStyleCnt="0"/>
      <dgm:spPr/>
    </dgm:pt>
    <dgm:pt modelId="{04317990-B8FF-44F2-A8B2-CE1C08B3813F}" type="pres">
      <dgm:prSet presAssocID="{A7ECF251-65A5-44AC-8752-E5825BEC13DE}" presName="hierChild5" presStyleCnt="0"/>
      <dgm:spPr/>
    </dgm:pt>
    <dgm:pt modelId="{2A547BC6-8D0D-46FD-B130-8B686DDF5CBC}" type="pres">
      <dgm:prSet presAssocID="{D8EB42DE-03CA-4657-ABE4-DDE9D3E79507}" presName="Name37" presStyleLbl="parChTrans1D3" presStyleIdx="2" presStyleCnt="6"/>
      <dgm:spPr/>
      <dgm:t>
        <a:bodyPr/>
        <a:lstStyle/>
        <a:p>
          <a:endParaRPr lang="en-US"/>
        </a:p>
      </dgm:t>
    </dgm:pt>
    <dgm:pt modelId="{129B0453-C36D-4583-8002-AB49A9985687}" type="pres">
      <dgm:prSet presAssocID="{BEC4EA8E-A844-4459-A9B9-494BAFFCE450}" presName="hierRoot2" presStyleCnt="0">
        <dgm:presLayoutVars>
          <dgm:hierBranch val="init"/>
        </dgm:presLayoutVars>
      </dgm:prSet>
      <dgm:spPr/>
    </dgm:pt>
    <dgm:pt modelId="{D00C5140-4595-49A9-A1E6-6CBEEE9965D9}" type="pres">
      <dgm:prSet presAssocID="{BEC4EA8E-A844-4459-A9B9-494BAFFCE450}" presName="rootComposite" presStyleCnt="0"/>
      <dgm:spPr/>
    </dgm:pt>
    <dgm:pt modelId="{A7687BED-9EB2-4DD4-8FFD-14244E80844F}" type="pres">
      <dgm:prSet presAssocID="{BEC4EA8E-A844-4459-A9B9-494BAFFCE450}" presName="rootText" presStyleLbl="node3" presStyleIdx="2" presStyleCnt="6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34895381-DAF7-4007-932B-273154DB2198}" type="pres">
      <dgm:prSet presAssocID="{BEC4EA8E-A844-4459-A9B9-494BAFFCE450}" presName="rootConnector" presStyleLbl="node3" presStyleIdx="2" presStyleCnt="6"/>
      <dgm:spPr/>
      <dgm:t>
        <a:bodyPr/>
        <a:lstStyle/>
        <a:p>
          <a:endParaRPr lang="en-US"/>
        </a:p>
      </dgm:t>
    </dgm:pt>
    <dgm:pt modelId="{8B391F59-C0D2-4713-9F0A-2E3B29ED5AF0}" type="pres">
      <dgm:prSet presAssocID="{BEC4EA8E-A844-4459-A9B9-494BAFFCE450}" presName="hierChild4" presStyleCnt="0"/>
      <dgm:spPr/>
    </dgm:pt>
    <dgm:pt modelId="{762BF0A0-C7C1-46DE-A9D2-8B1447E0B55B}" type="pres">
      <dgm:prSet presAssocID="{BEC4EA8E-A844-4459-A9B9-494BAFFCE450}" presName="hierChild5" presStyleCnt="0"/>
      <dgm:spPr/>
    </dgm:pt>
    <dgm:pt modelId="{8B594AA1-7FA8-4D6B-8200-53EF474D915B}" type="pres">
      <dgm:prSet presAssocID="{932BE0A7-09A8-4C1D-9811-2E618A37DE52}" presName="Name37" presStyleLbl="parChTrans1D3" presStyleIdx="3" presStyleCnt="6"/>
      <dgm:spPr/>
      <dgm:t>
        <a:bodyPr/>
        <a:lstStyle/>
        <a:p>
          <a:endParaRPr lang="en-US"/>
        </a:p>
      </dgm:t>
    </dgm:pt>
    <dgm:pt modelId="{8AFF1375-67DA-4D01-8DEE-F1573F0F2A1C}" type="pres">
      <dgm:prSet presAssocID="{9D711B4F-75B8-490A-B783-CD47A325DC6E}" presName="hierRoot2" presStyleCnt="0">
        <dgm:presLayoutVars>
          <dgm:hierBranch val="init"/>
        </dgm:presLayoutVars>
      </dgm:prSet>
      <dgm:spPr/>
    </dgm:pt>
    <dgm:pt modelId="{82D0D71A-56B8-4A50-B9BF-44E0C56A8E11}" type="pres">
      <dgm:prSet presAssocID="{9D711B4F-75B8-490A-B783-CD47A325DC6E}" presName="rootComposite" presStyleCnt="0"/>
      <dgm:spPr/>
    </dgm:pt>
    <dgm:pt modelId="{B3B851EB-B0EE-4431-AE2E-41CF9B6C10EB}" type="pres">
      <dgm:prSet presAssocID="{9D711B4F-75B8-490A-B783-CD47A325DC6E}" presName="rootText" presStyleLbl="node3" presStyleIdx="3" presStyleCnt="6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CCD5CEC-DE67-4559-9380-13D0DB6692EA}" type="pres">
      <dgm:prSet presAssocID="{9D711B4F-75B8-490A-B783-CD47A325DC6E}" presName="rootConnector" presStyleLbl="node3" presStyleIdx="3" presStyleCnt="6"/>
      <dgm:spPr/>
      <dgm:t>
        <a:bodyPr/>
        <a:lstStyle/>
        <a:p>
          <a:endParaRPr lang="en-US"/>
        </a:p>
      </dgm:t>
    </dgm:pt>
    <dgm:pt modelId="{9FABAD6E-C497-4DB0-B261-A68DB319436C}" type="pres">
      <dgm:prSet presAssocID="{9D711B4F-75B8-490A-B783-CD47A325DC6E}" presName="hierChild4" presStyleCnt="0"/>
      <dgm:spPr/>
    </dgm:pt>
    <dgm:pt modelId="{EFC2C4A6-C4E6-493E-BB9B-CA48356603BD}" type="pres">
      <dgm:prSet presAssocID="{9D711B4F-75B8-490A-B783-CD47A325DC6E}" presName="hierChild5" presStyleCnt="0"/>
      <dgm:spPr/>
    </dgm:pt>
    <dgm:pt modelId="{D86646B1-7EBC-49C8-BA68-1189B9FC8811}" type="pres">
      <dgm:prSet presAssocID="{BB056728-FD1F-496C-8670-58DD13BE49AD}" presName="hierChild5" presStyleCnt="0"/>
      <dgm:spPr/>
    </dgm:pt>
    <dgm:pt modelId="{483241E4-B43A-484B-9E7C-820FB9BB8DC7}" type="pres">
      <dgm:prSet presAssocID="{48FC7851-926D-4770-94B9-165358247760}" presName="Name37" presStyleLbl="parChTrans1D2" presStyleIdx="1" presStyleCnt="5"/>
      <dgm:spPr/>
      <dgm:t>
        <a:bodyPr/>
        <a:lstStyle/>
        <a:p>
          <a:endParaRPr lang="en-US"/>
        </a:p>
      </dgm:t>
    </dgm:pt>
    <dgm:pt modelId="{1BF6CCD8-B1E6-4BEE-974E-4F4D009C6C4B}" type="pres">
      <dgm:prSet presAssocID="{B562F445-9163-4834-B079-CB9EED696967}" presName="hierRoot2" presStyleCnt="0">
        <dgm:presLayoutVars>
          <dgm:hierBranch val="init"/>
        </dgm:presLayoutVars>
      </dgm:prSet>
      <dgm:spPr/>
    </dgm:pt>
    <dgm:pt modelId="{AC652B63-343C-4DC4-9804-318AAD7B1492}" type="pres">
      <dgm:prSet presAssocID="{B562F445-9163-4834-B079-CB9EED696967}" presName="rootComposite" presStyleCnt="0"/>
      <dgm:spPr/>
    </dgm:pt>
    <dgm:pt modelId="{BEF82E7B-B76F-4334-9977-82AF7F2D520D}" type="pres">
      <dgm:prSet presAssocID="{B562F445-9163-4834-B079-CB9EED696967}" presName="rootText" presStyleLbl="node2" presStyleIdx="1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117BF464-6075-422A-9E28-D257D84C3512}" type="pres">
      <dgm:prSet presAssocID="{B562F445-9163-4834-B079-CB9EED696967}" presName="rootConnector" presStyleLbl="node2" presStyleIdx="1" presStyleCnt="5"/>
      <dgm:spPr/>
      <dgm:t>
        <a:bodyPr/>
        <a:lstStyle/>
        <a:p>
          <a:endParaRPr lang="en-US"/>
        </a:p>
      </dgm:t>
    </dgm:pt>
    <dgm:pt modelId="{2CF6E372-7843-4101-8CE3-97019917955E}" type="pres">
      <dgm:prSet presAssocID="{B562F445-9163-4834-B079-CB9EED696967}" presName="hierChild4" presStyleCnt="0"/>
      <dgm:spPr/>
    </dgm:pt>
    <dgm:pt modelId="{4235D478-67D7-4B36-ADC2-4B899490E2B7}" type="pres">
      <dgm:prSet presAssocID="{A5AB98E0-B6AE-4DC3-8FA2-96458963E6BE}" presName="Name37" presStyleLbl="parChTrans1D3" presStyleIdx="4" presStyleCnt="6"/>
      <dgm:spPr/>
      <dgm:t>
        <a:bodyPr/>
        <a:lstStyle/>
        <a:p>
          <a:endParaRPr lang="en-US"/>
        </a:p>
      </dgm:t>
    </dgm:pt>
    <dgm:pt modelId="{4BC335D0-41A1-4F51-867A-B75ED0157484}" type="pres">
      <dgm:prSet presAssocID="{7F37D7ED-07C5-4CDC-ABDD-4476E0A21FF9}" presName="hierRoot2" presStyleCnt="0">
        <dgm:presLayoutVars>
          <dgm:hierBranch val="init"/>
        </dgm:presLayoutVars>
      </dgm:prSet>
      <dgm:spPr/>
    </dgm:pt>
    <dgm:pt modelId="{37A45383-BEA6-4F5A-975A-D3EE6ED788DE}" type="pres">
      <dgm:prSet presAssocID="{7F37D7ED-07C5-4CDC-ABDD-4476E0A21FF9}" presName="rootComposite" presStyleCnt="0"/>
      <dgm:spPr/>
    </dgm:pt>
    <dgm:pt modelId="{203210AE-887D-4E21-B4DC-76005A0C9CC5}" type="pres">
      <dgm:prSet presAssocID="{7F37D7ED-07C5-4CDC-ABDD-4476E0A21FF9}" presName="rootText" presStyleLbl="node3" presStyleIdx="4" presStyleCnt="6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991CC59D-50C6-428C-9F63-A2D072763308}" type="pres">
      <dgm:prSet presAssocID="{7F37D7ED-07C5-4CDC-ABDD-4476E0A21FF9}" presName="rootConnector" presStyleLbl="node3" presStyleIdx="4" presStyleCnt="6"/>
      <dgm:spPr/>
      <dgm:t>
        <a:bodyPr/>
        <a:lstStyle/>
        <a:p>
          <a:endParaRPr lang="en-US"/>
        </a:p>
      </dgm:t>
    </dgm:pt>
    <dgm:pt modelId="{5C27CC6E-DF8D-4959-BA3B-C7399D3FE0DA}" type="pres">
      <dgm:prSet presAssocID="{7F37D7ED-07C5-4CDC-ABDD-4476E0A21FF9}" presName="hierChild4" presStyleCnt="0"/>
      <dgm:spPr/>
    </dgm:pt>
    <dgm:pt modelId="{A83C92E6-2738-4119-B7B1-20AE4210A5D5}" type="pres">
      <dgm:prSet presAssocID="{7F37D7ED-07C5-4CDC-ABDD-4476E0A21FF9}" presName="hierChild5" presStyleCnt="0"/>
      <dgm:spPr/>
    </dgm:pt>
    <dgm:pt modelId="{A1F6AEEC-B19E-40C9-A8B6-BDAA32E92892}" type="pres">
      <dgm:prSet presAssocID="{1BB86392-6300-4614-98BA-992E23D50EAA}" presName="Name37" presStyleLbl="parChTrans1D3" presStyleIdx="5" presStyleCnt="6"/>
      <dgm:spPr/>
      <dgm:t>
        <a:bodyPr/>
        <a:lstStyle/>
        <a:p>
          <a:endParaRPr lang="en-US"/>
        </a:p>
      </dgm:t>
    </dgm:pt>
    <dgm:pt modelId="{56B71814-F575-40CB-821F-EB4BAE68AA4D}" type="pres">
      <dgm:prSet presAssocID="{B501FA51-D936-47D1-A192-5681AAFAA2DA}" presName="hierRoot2" presStyleCnt="0">
        <dgm:presLayoutVars>
          <dgm:hierBranch val="init"/>
        </dgm:presLayoutVars>
      </dgm:prSet>
      <dgm:spPr/>
    </dgm:pt>
    <dgm:pt modelId="{F9556AEA-357B-4287-98C7-CE710C5234A5}" type="pres">
      <dgm:prSet presAssocID="{B501FA51-D936-47D1-A192-5681AAFAA2DA}" presName="rootComposite" presStyleCnt="0"/>
      <dgm:spPr/>
    </dgm:pt>
    <dgm:pt modelId="{EC7D0F13-143F-43AA-98B8-C80F714700CF}" type="pres">
      <dgm:prSet presAssocID="{B501FA51-D936-47D1-A192-5681AAFAA2DA}" presName="rootText" presStyleLbl="node3" presStyleIdx="5" presStyleCnt="6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34C8F8E-B248-4FA0-BA8C-5A7F5759A9E5}" type="pres">
      <dgm:prSet presAssocID="{B501FA51-D936-47D1-A192-5681AAFAA2DA}" presName="rootConnector" presStyleLbl="node3" presStyleIdx="5" presStyleCnt="6"/>
      <dgm:spPr/>
      <dgm:t>
        <a:bodyPr/>
        <a:lstStyle/>
        <a:p>
          <a:endParaRPr lang="en-US"/>
        </a:p>
      </dgm:t>
    </dgm:pt>
    <dgm:pt modelId="{B1826A38-75AC-4151-8599-5BB97D83EC44}" type="pres">
      <dgm:prSet presAssocID="{B501FA51-D936-47D1-A192-5681AAFAA2DA}" presName="hierChild4" presStyleCnt="0"/>
      <dgm:spPr/>
    </dgm:pt>
    <dgm:pt modelId="{FC77DF9F-07C5-4E77-892D-6ABFD9E78F83}" type="pres">
      <dgm:prSet presAssocID="{B501FA51-D936-47D1-A192-5681AAFAA2DA}" presName="hierChild5" presStyleCnt="0"/>
      <dgm:spPr/>
    </dgm:pt>
    <dgm:pt modelId="{DFF6512B-7F5C-422B-829A-70273DAE2BCA}" type="pres">
      <dgm:prSet presAssocID="{B562F445-9163-4834-B079-CB9EED696967}" presName="hierChild5" presStyleCnt="0"/>
      <dgm:spPr/>
    </dgm:pt>
    <dgm:pt modelId="{C8AFC476-8A57-4828-8AF2-29CF46FBC098}" type="pres">
      <dgm:prSet presAssocID="{8E64040F-A633-41CC-AE8A-9DA0C5F2AE66}" presName="Name37" presStyleLbl="parChTrans1D2" presStyleIdx="2" presStyleCnt="5"/>
      <dgm:spPr/>
      <dgm:t>
        <a:bodyPr/>
        <a:lstStyle/>
        <a:p>
          <a:endParaRPr lang="en-US"/>
        </a:p>
      </dgm:t>
    </dgm:pt>
    <dgm:pt modelId="{A8E5635B-781C-42E7-A793-C17CF9986DFF}" type="pres">
      <dgm:prSet presAssocID="{ABF706E8-5966-47AF-A2E1-16696BF6B438}" presName="hierRoot2" presStyleCnt="0">
        <dgm:presLayoutVars>
          <dgm:hierBranch val="init"/>
        </dgm:presLayoutVars>
      </dgm:prSet>
      <dgm:spPr/>
    </dgm:pt>
    <dgm:pt modelId="{77034715-5711-4E9B-A36B-86B86EC7F37A}" type="pres">
      <dgm:prSet presAssocID="{ABF706E8-5966-47AF-A2E1-16696BF6B438}" presName="rootComposite" presStyleCnt="0"/>
      <dgm:spPr/>
    </dgm:pt>
    <dgm:pt modelId="{239D38F5-DB44-4F6A-AF72-A64A88FCE36C}" type="pres">
      <dgm:prSet presAssocID="{ABF706E8-5966-47AF-A2E1-16696BF6B438}" presName="rootText" presStyleLbl="node2" presStyleIdx="2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6FF140F-38CC-47E9-9A26-25347D091CB1}" type="pres">
      <dgm:prSet presAssocID="{ABF706E8-5966-47AF-A2E1-16696BF6B438}" presName="rootConnector" presStyleLbl="node2" presStyleIdx="2" presStyleCnt="5"/>
      <dgm:spPr/>
      <dgm:t>
        <a:bodyPr/>
        <a:lstStyle/>
        <a:p>
          <a:endParaRPr lang="en-US"/>
        </a:p>
      </dgm:t>
    </dgm:pt>
    <dgm:pt modelId="{415A62D0-FCC8-4FEB-9318-77E8E99415FF}" type="pres">
      <dgm:prSet presAssocID="{ABF706E8-5966-47AF-A2E1-16696BF6B438}" presName="hierChild4" presStyleCnt="0"/>
      <dgm:spPr/>
    </dgm:pt>
    <dgm:pt modelId="{6BDF91AC-57ED-4A7F-9273-1F9793498DAF}" type="pres">
      <dgm:prSet presAssocID="{ABF706E8-5966-47AF-A2E1-16696BF6B438}" presName="hierChild5" presStyleCnt="0"/>
      <dgm:spPr/>
    </dgm:pt>
    <dgm:pt modelId="{307B4D64-A95B-4300-BEBE-3E68E176E521}" type="pres">
      <dgm:prSet presAssocID="{36597B55-4437-4A00-AB55-9830EA31C9DE}" presName="Name37" presStyleLbl="parChTrans1D2" presStyleIdx="3" presStyleCnt="5"/>
      <dgm:spPr/>
      <dgm:t>
        <a:bodyPr/>
        <a:lstStyle/>
        <a:p>
          <a:endParaRPr lang="en-US"/>
        </a:p>
      </dgm:t>
    </dgm:pt>
    <dgm:pt modelId="{A2C97C57-AFAB-4224-9986-3349E51AEB69}" type="pres">
      <dgm:prSet presAssocID="{300EBB43-0D4A-469D-BD51-8CCAADB69AC2}" presName="hierRoot2" presStyleCnt="0">
        <dgm:presLayoutVars>
          <dgm:hierBranch val="init"/>
        </dgm:presLayoutVars>
      </dgm:prSet>
      <dgm:spPr/>
    </dgm:pt>
    <dgm:pt modelId="{2455D5A6-73A6-491D-99AF-FE355E83393C}" type="pres">
      <dgm:prSet presAssocID="{300EBB43-0D4A-469D-BD51-8CCAADB69AC2}" presName="rootComposite" presStyleCnt="0"/>
      <dgm:spPr/>
    </dgm:pt>
    <dgm:pt modelId="{CB0C1B90-4900-4F7D-AA62-73AB6A9E70B7}" type="pres">
      <dgm:prSet presAssocID="{300EBB43-0D4A-469D-BD51-8CCAADB69AC2}" presName="rootText" presStyleLbl="node2" presStyleIdx="3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D25462EE-8B7F-4CF2-8263-F154B89D777A}" type="pres">
      <dgm:prSet presAssocID="{300EBB43-0D4A-469D-BD51-8CCAADB69AC2}" presName="rootConnector" presStyleLbl="node2" presStyleIdx="3" presStyleCnt="5"/>
      <dgm:spPr/>
      <dgm:t>
        <a:bodyPr/>
        <a:lstStyle/>
        <a:p>
          <a:endParaRPr lang="en-US"/>
        </a:p>
      </dgm:t>
    </dgm:pt>
    <dgm:pt modelId="{044B532B-DD9A-435B-85AD-F55EB1C752EF}" type="pres">
      <dgm:prSet presAssocID="{300EBB43-0D4A-469D-BD51-8CCAADB69AC2}" presName="hierChild4" presStyleCnt="0"/>
      <dgm:spPr/>
    </dgm:pt>
    <dgm:pt modelId="{8BA67673-E2D3-4569-AB1B-539AC3981E2F}" type="pres">
      <dgm:prSet presAssocID="{300EBB43-0D4A-469D-BD51-8CCAADB69AC2}" presName="hierChild5" presStyleCnt="0"/>
      <dgm:spPr/>
    </dgm:pt>
    <dgm:pt modelId="{447C3762-2C16-4E25-841B-19F9068B7475}" type="pres">
      <dgm:prSet presAssocID="{DF6F0434-CA8B-4DD5-8ADD-64DFE27EDB72}" presName="Name37" presStyleLbl="parChTrans1D2" presStyleIdx="4" presStyleCnt="5"/>
      <dgm:spPr/>
      <dgm:t>
        <a:bodyPr/>
        <a:lstStyle/>
        <a:p>
          <a:endParaRPr lang="en-US"/>
        </a:p>
      </dgm:t>
    </dgm:pt>
    <dgm:pt modelId="{49F1FC0F-D9CF-42C0-9EC8-F9A0A7691B22}" type="pres">
      <dgm:prSet presAssocID="{E37C52EA-070A-4C05-B5B4-D7C6E52FECDC}" presName="hierRoot2" presStyleCnt="0">
        <dgm:presLayoutVars>
          <dgm:hierBranch val="init"/>
        </dgm:presLayoutVars>
      </dgm:prSet>
      <dgm:spPr/>
    </dgm:pt>
    <dgm:pt modelId="{6AD037C1-90C2-4313-AE1A-E270E41181AB}" type="pres">
      <dgm:prSet presAssocID="{E37C52EA-070A-4C05-B5B4-D7C6E52FECDC}" presName="rootComposite" presStyleCnt="0"/>
      <dgm:spPr/>
    </dgm:pt>
    <dgm:pt modelId="{E0CDE131-F0C8-4A6C-A4D9-C34166110912}" type="pres">
      <dgm:prSet presAssocID="{E37C52EA-070A-4C05-B5B4-D7C6E52FECDC}" presName="rootText" presStyleLbl="node2" presStyleIdx="4" presStyleCnt="5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D7E90559-8061-4E04-BFB6-702079688206}" type="pres">
      <dgm:prSet presAssocID="{E37C52EA-070A-4C05-B5B4-D7C6E52FECDC}" presName="rootConnector" presStyleLbl="node2" presStyleIdx="4" presStyleCnt="5"/>
      <dgm:spPr/>
      <dgm:t>
        <a:bodyPr/>
        <a:lstStyle/>
        <a:p>
          <a:endParaRPr lang="en-US"/>
        </a:p>
      </dgm:t>
    </dgm:pt>
    <dgm:pt modelId="{C1521A9A-AA5C-481F-903C-A338EEF41201}" type="pres">
      <dgm:prSet presAssocID="{E37C52EA-070A-4C05-B5B4-D7C6E52FECDC}" presName="hierChild4" presStyleCnt="0"/>
      <dgm:spPr/>
    </dgm:pt>
    <dgm:pt modelId="{AEB14B1E-1338-4849-A34A-9D1F74D057C7}" type="pres">
      <dgm:prSet presAssocID="{E37C52EA-070A-4C05-B5B4-D7C6E52FECDC}" presName="hierChild5" presStyleCnt="0"/>
      <dgm:spPr/>
    </dgm:pt>
    <dgm:pt modelId="{96E9B2E2-015B-4249-A9EF-3C8FB69A2839}" type="pres">
      <dgm:prSet presAssocID="{6301A9A7-D75E-4021-B224-5D155FFD7C95}" presName="hierChild3" presStyleCnt="0"/>
      <dgm:spPr/>
    </dgm:pt>
  </dgm:ptLst>
  <dgm:cxnLst>
    <dgm:cxn modelId="{1D7F9175-650F-407D-A7DB-22EDDF0B0477}" srcId="{CC0CAD2A-85EC-4082-9FD0-E4FC6C42B8FB}" destId="{6301A9A7-D75E-4021-B224-5D155FFD7C95}" srcOrd="0" destOrd="0" parTransId="{11A1090D-B5BE-48F7-93ED-C6777EE61682}" sibTransId="{7C4423EE-873E-43AB-B838-C56998AB1B87}"/>
    <dgm:cxn modelId="{4FC49051-2D15-49EE-8A83-658B46EDAC7F}" type="presOf" srcId="{300EBB43-0D4A-469D-BD51-8CCAADB69AC2}" destId="{CB0C1B90-4900-4F7D-AA62-73AB6A9E70B7}" srcOrd="0" destOrd="0" presId="urn:microsoft.com/office/officeart/2005/8/layout/orgChart1"/>
    <dgm:cxn modelId="{13725774-7832-42E4-A5F7-59D60F3F6733}" srcId="{B562F445-9163-4834-B079-CB9EED696967}" destId="{7F37D7ED-07C5-4CDC-ABDD-4476E0A21FF9}" srcOrd="0" destOrd="0" parTransId="{A5AB98E0-B6AE-4DC3-8FA2-96458963E6BE}" sibTransId="{678CFFAF-26AC-465E-81A7-320D96D856CA}"/>
    <dgm:cxn modelId="{C6668B1F-1B82-4ABD-A2A0-19094C451FA9}" type="presOf" srcId="{BB056728-FD1F-496C-8670-58DD13BE49AD}" destId="{F258916A-8540-4702-81CD-90045E9ED66E}" srcOrd="0" destOrd="0" presId="urn:microsoft.com/office/officeart/2005/8/layout/orgChart1"/>
    <dgm:cxn modelId="{6F8FCA39-E019-4BD5-8E5E-52DCE56F934A}" srcId="{BB056728-FD1F-496C-8670-58DD13BE49AD}" destId="{1D53A936-FA33-45DD-A547-06C19D2D2DEF}" srcOrd="0" destOrd="0" parTransId="{8FA09E2F-C95F-438A-9CD0-AAE4ECC5FCB6}" sibTransId="{91C33F73-DC43-49A6-B69C-0FDF2245B785}"/>
    <dgm:cxn modelId="{6478AAAF-14D6-4DDF-8AC8-E31920362998}" type="presOf" srcId="{7F37D7ED-07C5-4CDC-ABDD-4476E0A21FF9}" destId="{203210AE-887D-4E21-B4DC-76005A0C9CC5}" srcOrd="0" destOrd="0" presId="urn:microsoft.com/office/officeart/2005/8/layout/orgChart1"/>
    <dgm:cxn modelId="{E57BBD75-BFEA-48ED-A24F-1D0B3E296EDB}" type="presOf" srcId="{1BB86392-6300-4614-98BA-992E23D50EAA}" destId="{A1F6AEEC-B19E-40C9-A8B6-BDAA32E92892}" srcOrd="0" destOrd="0" presId="urn:microsoft.com/office/officeart/2005/8/layout/orgChart1"/>
    <dgm:cxn modelId="{B6991454-EF75-4444-BDA9-AC32D3DEDC26}" type="presOf" srcId="{932BE0A7-09A8-4C1D-9811-2E618A37DE52}" destId="{8B594AA1-7FA8-4D6B-8200-53EF474D915B}" srcOrd="0" destOrd="0" presId="urn:microsoft.com/office/officeart/2005/8/layout/orgChart1"/>
    <dgm:cxn modelId="{0730AFC8-453C-4A7F-A4FE-9DF8CE95729C}" type="presOf" srcId="{BB056728-FD1F-496C-8670-58DD13BE49AD}" destId="{60222246-4AFC-4642-95F8-03DF107BA6E4}" srcOrd="1" destOrd="0" presId="urn:microsoft.com/office/officeart/2005/8/layout/orgChart1"/>
    <dgm:cxn modelId="{C19FBE91-FA30-49DE-8477-1CE112A54828}" type="presOf" srcId="{8E64040F-A633-41CC-AE8A-9DA0C5F2AE66}" destId="{C8AFC476-8A57-4828-8AF2-29CF46FBC098}" srcOrd="0" destOrd="0" presId="urn:microsoft.com/office/officeart/2005/8/layout/orgChart1"/>
    <dgm:cxn modelId="{51464378-FDA8-4C61-9B0C-E9DC4911432E}" type="presOf" srcId="{B562F445-9163-4834-B079-CB9EED696967}" destId="{BEF82E7B-B76F-4334-9977-82AF7F2D520D}" srcOrd="0" destOrd="0" presId="urn:microsoft.com/office/officeart/2005/8/layout/orgChart1"/>
    <dgm:cxn modelId="{FDF2FB69-076C-47AB-8DEC-C3FC2EA14842}" srcId="{BB056728-FD1F-496C-8670-58DD13BE49AD}" destId="{BEC4EA8E-A844-4459-A9B9-494BAFFCE450}" srcOrd="2" destOrd="0" parTransId="{D8EB42DE-03CA-4657-ABE4-DDE9D3E79507}" sibTransId="{09F3CF16-523A-4682-8916-699C8B704839}"/>
    <dgm:cxn modelId="{35BD1DCB-A2BD-4088-A4C6-4D0D397B300E}" type="presOf" srcId="{6301A9A7-D75E-4021-B224-5D155FFD7C95}" destId="{BB74FA99-C9C0-4AEB-BB79-CF585051422E}" srcOrd="1" destOrd="0" presId="urn:microsoft.com/office/officeart/2005/8/layout/orgChart1"/>
    <dgm:cxn modelId="{F34C58A4-941A-4B2E-B06B-56FEECA1DCD4}" type="presOf" srcId="{5267AD06-FD36-444D-B372-C218C297E107}" destId="{28EFC2FF-6D09-4B49-AB06-90EE1768A119}" srcOrd="0" destOrd="0" presId="urn:microsoft.com/office/officeart/2005/8/layout/orgChart1"/>
    <dgm:cxn modelId="{1E6B673F-2701-4E57-9ACA-3450F870939F}" type="presOf" srcId="{300EBB43-0D4A-469D-BD51-8CCAADB69AC2}" destId="{D25462EE-8B7F-4CF2-8263-F154B89D777A}" srcOrd="1" destOrd="0" presId="urn:microsoft.com/office/officeart/2005/8/layout/orgChart1"/>
    <dgm:cxn modelId="{8DE11B7F-3FCB-434D-8C44-3DCC1F11D340}" type="presOf" srcId="{B562F445-9163-4834-B079-CB9EED696967}" destId="{117BF464-6075-422A-9E28-D257D84C3512}" srcOrd="1" destOrd="0" presId="urn:microsoft.com/office/officeart/2005/8/layout/orgChart1"/>
    <dgm:cxn modelId="{CA4CDBE9-14E0-47F0-8C07-188F8CDEFDC4}" type="presOf" srcId="{36597B55-4437-4A00-AB55-9830EA31C9DE}" destId="{307B4D64-A95B-4300-BEBE-3E68E176E521}" srcOrd="0" destOrd="0" presId="urn:microsoft.com/office/officeart/2005/8/layout/orgChart1"/>
    <dgm:cxn modelId="{E3912DEB-738C-44CA-9D48-8CB6D80E957E}" type="presOf" srcId="{9D711B4F-75B8-490A-B783-CD47A325DC6E}" destId="{1CCD5CEC-DE67-4559-9380-13D0DB6692EA}" srcOrd="1" destOrd="0" presId="urn:microsoft.com/office/officeart/2005/8/layout/orgChart1"/>
    <dgm:cxn modelId="{E66A404D-5DC6-4418-8769-CCDC89F6EE1C}" type="presOf" srcId="{BEC4EA8E-A844-4459-A9B9-494BAFFCE450}" destId="{34895381-DAF7-4007-932B-273154DB2198}" srcOrd="1" destOrd="0" presId="urn:microsoft.com/office/officeart/2005/8/layout/orgChart1"/>
    <dgm:cxn modelId="{8EA8DFDB-ABE1-4937-8F03-24F051DB0199}" type="presOf" srcId="{B501FA51-D936-47D1-A192-5681AAFAA2DA}" destId="{B34C8F8E-B248-4FA0-BA8C-5A7F5759A9E5}" srcOrd="1" destOrd="0" presId="urn:microsoft.com/office/officeart/2005/8/layout/orgChart1"/>
    <dgm:cxn modelId="{3E29031E-7402-425C-BE2A-82B79B80389A}" srcId="{6301A9A7-D75E-4021-B224-5D155FFD7C95}" destId="{BB056728-FD1F-496C-8670-58DD13BE49AD}" srcOrd="0" destOrd="0" parTransId="{4083CCF4-8EC3-415E-AECB-0FAA0C4E3023}" sibTransId="{1B0DD64F-D090-4245-9353-778AA2FB77D7}"/>
    <dgm:cxn modelId="{AC7194E0-B746-467D-B055-43C363D3E9B7}" type="presOf" srcId="{ABF706E8-5966-47AF-A2E1-16696BF6B438}" destId="{239D38F5-DB44-4F6A-AF72-A64A88FCE36C}" srcOrd="0" destOrd="0" presId="urn:microsoft.com/office/officeart/2005/8/layout/orgChart1"/>
    <dgm:cxn modelId="{17105716-A154-44D3-B33D-E279C4EDE472}" type="presOf" srcId="{E37C52EA-070A-4C05-B5B4-D7C6E52FECDC}" destId="{E0CDE131-F0C8-4A6C-A4D9-C34166110912}" srcOrd="0" destOrd="0" presId="urn:microsoft.com/office/officeart/2005/8/layout/orgChart1"/>
    <dgm:cxn modelId="{BE673E2A-E0E6-4AE0-BE30-E32E1025FDA2}" type="presOf" srcId="{1D53A936-FA33-45DD-A547-06C19D2D2DEF}" destId="{B963912A-BE76-4554-B36B-B787D38ACA7E}" srcOrd="0" destOrd="0" presId="urn:microsoft.com/office/officeart/2005/8/layout/orgChart1"/>
    <dgm:cxn modelId="{EF84A8D6-000A-4282-9225-ADA53629D9EC}" type="presOf" srcId="{8FA09E2F-C95F-438A-9CD0-AAE4ECC5FCB6}" destId="{8EFC1DFF-8D55-4C61-88D3-5D8F671949AF}" srcOrd="0" destOrd="0" presId="urn:microsoft.com/office/officeart/2005/8/layout/orgChart1"/>
    <dgm:cxn modelId="{71EB6737-DCFD-4263-8CC3-C2D3C8347670}" srcId="{6301A9A7-D75E-4021-B224-5D155FFD7C95}" destId="{300EBB43-0D4A-469D-BD51-8CCAADB69AC2}" srcOrd="3" destOrd="0" parTransId="{36597B55-4437-4A00-AB55-9830EA31C9DE}" sibTransId="{2893B6B7-48BF-4B93-8EB0-9E311198D05C}"/>
    <dgm:cxn modelId="{F21F2AD7-28A8-4C06-8305-95E4FF55C52A}" type="presOf" srcId="{D8EB42DE-03CA-4657-ABE4-DDE9D3E79507}" destId="{2A547BC6-8D0D-46FD-B130-8B686DDF5CBC}" srcOrd="0" destOrd="0" presId="urn:microsoft.com/office/officeart/2005/8/layout/orgChart1"/>
    <dgm:cxn modelId="{A200432C-8B59-48B3-9E23-EAC654313C7D}" type="presOf" srcId="{6301A9A7-D75E-4021-B224-5D155FFD7C95}" destId="{6C7DB904-6046-4A8D-82E4-BADC3F912863}" srcOrd="0" destOrd="0" presId="urn:microsoft.com/office/officeart/2005/8/layout/orgChart1"/>
    <dgm:cxn modelId="{DA160297-11CB-474B-AE30-488E323B8340}" srcId="{BB056728-FD1F-496C-8670-58DD13BE49AD}" destId="{A7ECF251-65A5-44AC-8752-E5825BEC13DE}" srcOrd="1" destOrd="0" parTransId="{5267AD06-FD36-444D-B372-C218C297E107}" sibTransId="{991BD6FC-A281-4836-81E3-35D9483DA579}"/>
    <dgm:cxn modelId="{A894D801-4E7D-4911-A7E3-E92E935A8053}" type="presOf" srcId="{B501FA51-D936-47D1-A192-5681AAFAA2DA}" destId="{EC7D0F13-143F-43AA-98B8-C80F714700CF}" srcOrd="0" destOrd="0" presId="urn:microsoft.com/office/officeart/2005/8/layout/orgChart1"/>
    <dgm:cxn modelId="{CF6242BD-F924-49F3-AD26-158035D04F13}" type="presOf" srcId="{E37C52EA-070A-4C05-B5B4-D7C6E52FECDC}" destId="{D7E90559-8061-4E04-BFB6-702079688206}" srcOrd="1" destOrd="0" presId="urn:microsoft.com/office/officeart/2005/8/layout/orgChart1"/>
    <dgm:cxn modelId="{42974B48-51A3-40B9-BBE1-DAA218F3484A}" type="presOf" srcId="{9D711B4F-75B8-490A-B783-CD47A325DC6E}" destId="{B3B851EB-B0EE-4431-AE2E-41CF9B6C10EB}" srcOrd="0" destOrd="0" presId="urn:microsoft.com/office/officeart/2005/8/layout/orgChart1"/>
    <dgm:cxn modelId="{4D5B3198-F6D2-4EDC-87E7-BF325F3D3C8A}" type="presOf" srcId="{48FC7851-926D-4770-94B9-165358247760}" destId="{483241E4-B43A-484B-9E7C-820FB9BB8DC7}" srcOrd="0" destOrd="0" presId="urn:microsoft.com/office/officeart/2005/8/layout/orgChart1"/>
    <dgm:cxn modelId="{4D09CB2F-65E5-4E94-A416-826ED23DB9EA}" type="presOf" srcId="{ABF706E8-5966-47AF-A2E1-16696BF6B438}" destId="{B6FF140F-38CC-47E9-9A26-25347D091CB1}" srcOrd="1" destOrd="0" presId="urn:microsoft.com/office/officeart/2005/8/layout/orgChart1"/>
    <dgm:cxn modelId="{B406078D-50B1-4106-B902-B93CC15320B0}" type="presOf" srcId="{BEC4EA8E-A844-4459-A9B9-494BAFFCE450}" destId="{A7687BED-9EB2-4DD4-8FFD-14244E80844F}" srcOrd="0" destOrd="0" presId="urn:microsoft.com/office/officeart/2005/8/layout/orgChart1"/>
    <dgm:cxn modelId="{177BA26F-B8E8-41B9-BC0E-D784BDA8D093}" type="presOf" srcId="{1D53A936-FA33-45DD-A547-06C19D2D2DEF}" destId="{A857938E-AE4B-448D-82D4-C0F21838859B}" srcOrd="1" destOrd="0" presId="urn:microsoft.com/office/officeart/2005/8/layout/orgChart1"/>
    <dgm:cxn modelId="{66867B1C-3F02-4814-A7A6-74311ECC3191}" type="presOf" srcId="{A5AB98E0-B6AE-4DC3-8FA2-96458963E6BE}" destId="{4235D478-67D7-4B36-ADC2-4B899490E2B7}" srcOrd="0" destOrd="0" presId="urn:microsoft.com/office/officeart/2005/8/layout/orgChart1"/>
    <dgm:cxn modelId="{BE4CE6E7-216E-4DBD-BFAF-97044FE3DC31}" type="presOf" srcId="{CC0CAD2A-85EC-4082-9FD0-E4FC6C42B8FB}" destId="{3690D10C-8A71-4D89-B7B3-80BC6314553C}" srcOrd="0" destOrd="0" presId="urn:microsoft.com/office/officeart/2005/8/layout/orgChart1"/>
    <dgm:cxn modelId="{931AC2D7-2DE6-494E-9480-920DB409D8AE}" type="presOf" srcId="{4083CCF4-8EC3-415E-AECB-0FAA0C4E3023}" destId="{BBBCA1FE-79C3-47AE-AEF0-5F23C2A26547}" srcOrd="0" destOrd="0" presId="urn:microsoft.com/office/officeart/2005/8/layout/orgChart1"/>
    <dgm:cxn modelId="{975BD194-4C93-494B-BFEE-1798D704C981}" srcId="{6301A9A7-D75E-4021-B224-5D155FFD7C95}" destId="{E37C52EA-070A-4C05-B5B4-D7C6E52FECDC}" srcOrd="4" destOrd="0" parTransId="{DF6F0434-CA8B-4DD5-8ADD-64DFE27EDB72}" sibTransId="{FCAFE40F-AB94-440D-BF38-1D5A5D2FE42B}"/>
    <dgm:cxn modelId="{167EFA4A-568A-4B50-9EE5-FB4F9FCF979D}" type="presOf" srcId="{A7ECF251-65A5-44AC-8752-E5825BEC13DE}" destId="{5608C69F-686E-4C43-9FF6-B635B8B6E8AB}" srcOrd="1" destOrd="0" presId="urn:microsoft.com/office/officeart/2005/8/layout/orgChart1"/>
    <dgm:cxn modelId="{9D753F2D-F129-4E1A-86A3-B3076EB6B3BE}" srcId="{BB056728-FD1F-496C-8670-58DD13BE49AD}" destId="{9D711B4F-75B8-490A-B783-CD47A325DC6E}" srcOrd="3" destOrd="0" parTransId="{932BE0A7-09A8-4C1D-9811-2E618A37DE52}" sibTransId="{103273DD-CC71-4B59-BE1A-A3CBC5A65E25}"/>
    <dgm:cxn modelId="{03B82C20-8C06-4697-9775-FD1DF65C36DF}" srcId="{6301A9A7-D75E-4021-B224-5D155FFD7C95}" destId="{B562F445-9163-4834-B079-CB9EED696967}" srcOrd="1" destOrd="0" parTransId="{48FC7851-926D-4770-94B9-165358247760}" sibTransId="{BCFC2BD4-A7B9-46A7-8886-AFCDED2FB6A2}"/>
    <dgm:cxn modelId="{704AEDE8-EE6F-4263-AB52-41DAC6B01030}" type="presOf" srcId="{7F37D7ED-07C5-4CDC-ABDD-4476E0A21FF9}" destId="{991CC59D-50C6-428C-9F63-A2D072763308}" srcOrd="1" destOrd="0" presId="urn:microsoft.com/office/officeart/2005/8/layout/orgChart1"/>
    <dgm:cxn modelId="{C134B32A-1875-4069-98E6-960BD879BB10}" srcId="{6301A9A7-D75E-4021-B224-5D155FFD7C95}" destId="{ABF706E8-5966-47AF-A2E1-16696BF6B438}" srcOrd="2" destOrd="0" parTransId="{8E64040F-A633-41CC-AE8A-9DA0C5F2AE66}" sibTransId="{16A3DA0A-89A4-47A8-BB96-9A7A30330D63}"/>
    <dgm:cxn modelId="{D226AD66-1BF9-4CDF-A971-2F27B87DD203}" type="presOf" srcId="{A7ECF251-65A5-44AC-8752-E5825BEC13DE}" destId="{D78A364C-AE0E-4198-A2D7-C08F06213F8B}" srcOrd="0" destOrd="0" presId="urn:microsoft.com/office/officeart/2005/8/layout/orgChart1"/>
    <dgm:cxn modelId="{F5470B11-E292-4840-AC65-AA84AE4C2974}" type="presOf" srcId="{DF6F0434-CA8B-4DD5-8ADD-64DFE27EDB72}" destId="{447C3762-2C16-4E25-841B-19F9068B7475}" srcOrd="0" destOrd="0" presId="urn:microsoft.com/office/officeart/2005/8/layout/orgChart1"/>
    <dgm:cxn modelId="{BCC67EF3-9354-4AAB-BA8F-70B2282E5DC3}" srcId="{B562F445-9163-4834-B079-CB9EED696967}" destId="{B501FA51-D936-47D1-A192-5681AAFAA2DA}" srcOrd="1" destOrd="0" parTransId="{1BB86392-6300-4614-98BA-992E23D50EAA}" sibTransId="{980C4181-43AD-4C88-BFE4-98EF7A1E8599}"/>
    <dgm:cxn modelId="{E06D45C6-3120-4DA6-8987-D0FAA9B45E7A}" type="presParOf" srcId="{3690D10C-8A71-4D89-B7B3-80BC6314553C}" destId="{00CA8F82-DC19-49D7-91D7-76A403930017}" srcOrd="0" destOrd="0" presId="urn:microsoft.com/office/officeart/2005/8/layout/orgChart1"/>
    <dgm:cxn modelId="{B751B8A1-68B3-48FA-A30A-D32ACFB49931}" type="presParOf" srcId="{00CA8F82-DC19-49D7-91D7-76A403930017}" destId="{5D638185-13E6-48C3-9346-E875E980DAF9}" srcOrd="0" destOrd="0" presId="urn:microsoft.com/office/officeart/2005/8/layout/orgChart1"/>
    <dgm:cxn modelId="{B3EF5D46-8D1C-44F3-BB07-58417D14E2A8}" type="presParOf" srcId="{5D638185-13E6-48C3-9346-E875E980DAF9}" destId="{6C7DB904-6046-4A8D-82E4-BADC3F912863}" srcOrd="0" destOrd="0" presId="urn:microsoft.com/office/officeart/2005/8/layout/orgChart1"/>
    <dgm:cxn modelId="{661EA383-E979-442C-A5D5-D3F9FC3E472E}" type="presParOf" srcId="{5D638185-13E6-48C3-9346-E875E980DAF9}" destId="{BB74FA99-C9C0-4AEB-BB79-CF585051422E}" srcOrd="1" destOrd="0" presId="urn:microsoft.com/office/officeart/2005/8/layout/orgChart1"/>
    <dgm:cxn modelId="{549DDA99-7252-42A9-972F-341CD75BE06A}" type="presParOf" srcId="{00CA8F82-DC19-49D7-91D7-76A403930017}" destId="{1107AAA4-0B2A-410E-9758-1571B8CB06CE}" srcOrd="1" destOrd="0" presId="urn:microsoft.com/office/officeart/2005/8/layout/orgChart1"/>
    <dgm:cxn modelId="{DAD48FE6-DF86-4A67-9C45-A416F25BF836}" type="presParOf" srcId="{1107AAA4-0B2A-410E-9758-1571B8CB06CE}" destId="{BBBCA1FE-79C3-47AE-AEF0-5F23C2A26547}" srcOrd="0" destOrd="0" presId="urn:microsoft.com/office/officeart/2005/8/layout/orgChart1"/>
    <dgm:cxn modelId="{32CC882B-B5A1-462F-A81B-30FEF362F2A6}" type="presParOf" srcId="{1107AAA4-0B2A-410E-9758-1571B8CB06CE}" destId="{88FD9251-148F-4D85-8A79-E6835A061F53}" srcOrd="1" destOrd="0" presId="urn:microsoft.com/office/officeart/2005/8/layout/orgChart1"/>
    <dgm:cxn modelId="{2EE6B313-3E1A-43DF-82E2-26CE3A261BA0}" type="presParOf" srcId="{88FD9251-148F-4D85-8A79-E6835A061F53}" destId="{4A069ABF-2522-4E9C-A3F7-852E29B68FB2}" srcOrd="0" destOrd="0" presId="urn:microsoft.com/office/officeart/2005/8/layout/orgChart1"/>
    <dgm:cxn modelId="{892A18CC-BB95-437C-96CD-C2D13C555938}" type="presParOf" srcId="{4A069ABF-2522-4E9C-A3F7-852E29B68FB2}" destId="{F258916A-8540-4702-81CD-90045E9ED66E}" srcOrd="0" destOrd="0" presId="urn:microsoft.com/office/officeart/2005/8/layout/orgChart1"/>
    <dgm:cxn modelId="{1BCDE627-16C1-4EB1-B8B5-6AE8408FFBFF}" type="presParOf" srcId="{4A069ABF-2522-4E9C-A3F7-852E29B68FB2}" destId="{60222246-4AFC-4642-95F8-03DF107BA6E4}" srcOrd="1" destOrd="0" presId="urn:microsoft.com/office/officeart/2005/8/layout/orgChart1"/>
    <dgm:cxn modelId="{08EC01BF-10CC-469C-BAAF-470AAAC7B62B}" type="presParOf" srcId="{88FD9251-148F-4D85-8A79-E6835A061F53}" destId="{ECEDCA68-90F9-4949-B5FC-B1CF9D3A536D}" srcOrd="1" destOrd="0" presId="urn:microsoft.com/office/officeart/2005/8/layout/orgChart1"/>
    <dgm:cxn modelId="{D2D612E2-48C4-4837-8821-F10C60012C9D}" type="presParOf" srcId="{ECEDCA68-90F9-4949-B5FC-B1CF9D3A536D}" destId="{8EFC1DFF-8D55-4C61-88D3-5D8F671949AF}" srcOrd="0" destOrd="0" presId="urn:microsoft.com/office/officeart/2005/8/layout/orgChart1"/>
    <dgm:cxn modelId="{B01531D7-F87D-41AD-A2E8-54C8817BC932}" type="presParOf" srcId="{ECEDCA68-90F9-4949-B5FC-B1CF9D3A536D}" destId="{B97BFDE2-C9A0-4918-8C55-01B0AA244688}" srcOrd="1" destOrd="0" presId="urn:microsoft.com/office/officeart/2005/8/layout/orgChart1"/>
    <dgm:cxn modelId="{5E415706-59A4-45C9-B246-EDF8E8E5FB1D}" type="presParOf" srcId="{B97BFDE2-C9A0-4918-8C55-01B0AA244688}" destId="{918A448E-DF2D-4D66-93C8-A1423B3BF413}" srcOrd="0" destOrd="0" presId="urn:microsoft.com/office/officeart/2005/8/layout/orgChart1"/>
    <dgm:cxn modelId="{42F564D6-CD74-4303-B23A-78660D465A73}" type="presParOf" srcId="{918A448E-DF2D-4D66-93C8-A1423B3BF413}" destId="{B963912A-BE76-4554-B36B-B787D38ACA7E}" srcOrd="0" destOrd="0" presId="urn:microsoft.com/office/officeart/2005/8/layout/orgChart1"/>
    <dgm:cxn modelId="{6DB46EBD-DCE6-460C-B1E5-649E8183BC59}" type="presParOf" srcId="{918A448E-DF2D-4D66-93C8-A1423B3BF413}" destId="{A857938E-AE4B-448D-82D4-C0F21838859B}" srcOrd="1" destOrd="0" presId="urn:microsoft.com/office/officeart/2005/8/layout/orgChart1"/>
    <dgm:cxn modelId="{C40E8049-630E-4CCC-BFE7-88C6DE8A61D7}" type="presParOf" srcId="{B97BFDE2-C9A0-4918-8C55-01B0AA244688}" destId="{0743E395-4479-4EEC-BCE3-3A13F33C70F0}" srcOrd="1" destOrd="0" presId="urn:microsoft.com/office/officeart/2005/8/layout/orgChart1"/>
    <dgm:cxn modelId="{D6E5974D-387D-4756-9BED-90A08DFCA06C}" type="presParOf" srcId="{B97BFDE2-C9A0-4918-8C55-01B0AA244688}" destId="{7E2DD118-84AE-46EE-AA81-BF527350CC84}" srcOrd="2" destOrd="0" presId="urn:microsoft.com/office/officeart/2005/8/layout/orgChart1"/>
    <dgm:cxn modelId="{6C1A23DA-C34B-43D5-9018-F6E8A86FF598}" type="presParOf" srcId="{ECEDCA68-90F9-4949-B5FC-B1CF9D3A536D}" destId="{28EFC2FF-6D09-4B49-AB06-90EE1768A119}" srcOrd="2" destOrd="0" presId="urn:microsoft.com/office/officeart/2005/8/layout/orgChart1"/>
    <dgm:cxn modelId="{9E9B81A1-00BD-4102-90EE-3C7B5CAE0239}" type="presParOf" srcId="{ECEDCA68-90F9-4949-B5FC-B1CF9D3A536D}" destId="{F63D1B5D-A03B-48E5-A647-7318228A4631}" srcOrd="3" destOrd="0" presId="urn:microsoft.com/office/officeart/2005/8/layout/orgChart1"/>
    <dgm:cxn modelId="{9346EAC9-F269-4B9C-9B35-A473098D95B0}" type="presParOf" srcId="{F63D1B5D-A03B-48E5-A647-7318228A4631}" destId="{EAAD80CF-1C0D-4658-A00A-C15DC32BF68D}" srcOrd="0" destOrd="0" presId="urn:microsoft.com/office/officeart/2005/8/layout/orgChart1"/>
    <dgm:cxn modelId="{2C609673-997C-4CDA-BD2D-DD9AD5A5EB46}" type="presParOf" srcId="{EAAD80CF-1C0D-4658-A00A-C15DC32BF68D}" destId="{D78A364C-AE0E-4198-A2D7-C08F06213F8B}" srcOrd="0" destOrd="0" presId="urn:microsoft.com/office/officeart/2005/8/layout/orgChart1"/>
    <dgm:cxn modelId="{43E6E309-6A61-45E1-A8EE-BE6D514CD915}" type="presParOf" srcId="{EAAD80CF-1C0D-4658-A00A-C15DC32BF68D}" destId="{5608C69F-686E-4C43-9FF6-B635B8B6E8AB}" srcOrd="1" destOrd="0" presId="urn:microsoft.com/office/officeart/2005/8/layout/orgChart1"/>
    <dgm:cxn modelId="{6196B017-46AA-41B3-A024-3DDBA93BDA7E}" type="presParOf" srcId="{F63D1B5D-A03B-48E5-A647-7318228A4631}" destId="{524B8FA9-F594-4FFC-A696-6618D6664DB9}" srcOrd="1" destOrd="0" presId="urn:microsoft.com/office/officeart/2005/8/layout/orgChart1"/>
    <dgm:cxn modelId="{B73C8AB2-61E7-4EB8-9109-98E303D0A10C}" type="presParOf" srcId="{F63D1B5D-A03B-48E5-A647-7318228A4631}" destId="{04317990-B8FF-44F2-A8B2-CE1C08B3813F}" srcOrd="2" destOrd="0" presId="urn:microsoft.com/office/officeart/2005/8/layout/orgChart1"/>
    <dgm:cxn modelId="{DD5386A1-853E-4CCF-9A2B-637435F1B302}" type="presParOf" srcId="{ECEDCA68-90F9-4949-B5FC-B1CF9D3A536D}" destId="{2A547BC6-8D0D-46FD-B130-8B686DDF5CBC}" srcOrd="4" destOrd="0" presId="urn:microsoft.com/office/officeart/2005/8/layout/orgChart1"/>
    <dgm:cxn modelId="{AA250A2A-A0EF-492A-BA5B-9E5B3460650D}" type="presParOf" srcId="{ECEDCA68-90F9-4949-B5FC-B1CF9D3A536D}" destId="{129B0453-C36D-4583-8002-AB49A9985687}" srcOrd="5" destOrd="0" presId="urn:microsoft.com/office/officeart/2005/8/layout/orgChart1"/>
    <dgm:cxn modelId="{72CB8CF0-A870-4D82-8612-6113E4C10E8F}" type="presParOf" srcId="{129B0453-C36D-4583-8002-AB49A9985687}" destId="{D00C5140-4595-49A9-A1E6-6CBEEE9965D9}" srcOrd="0" destOrd="0" presId="urn:microsoft.com/office/officeart/2005/8/layout/orgChart1"/>
    <dgm:cxn modelId="{7BA4B2C3-E17C-44D4-9913-2E61652E3DEB}" type="presParOf" srcId="{D00C5140-4595-49A9-A1E6-6CBEEE9965D9}" destId="{A7687BED-9EB2-4DD4-8FFD-14244E80844F}" srcOrd="0" destOrd="0" presId="urn:microsoft.com/office/officeart/2005/8/layout/orgChart1"/>
    <dgm:cxn modelId="{D8B197B6-5EFC-47D0-84FF-F6FCF631ED71}" type="presParOf" srcId="{D00C5140-4595-49A9-A1E6-6CBEEE9965D9}" destId="{34895381-DAF7-4007-932B-273154DB2198}" srcOrd="1" destOrd="0" presId="urn:microsoft.com/office/officeart/2005/8/layout/orgChart1"/>
    <dgm:cxn modelId="{4B371049-8A15-426E-BDEE-1FED7097368D}" type="presParOf" srcId="{129B0453-C36D-4583-8002-AB49A9985687}" destId="{8B391F59-C0D2-4713-9F0A-2E3B29ED5AF0}" srcOrd="1" destOrd="0" presId="urn:microsoft.com/office/officeart/2005/8/layout/orgChart1"/>
    <dgm:cxn modelId="{4CF3AABD-2933-4671-846F-D9A0BCF1D918}" type="presParOf" srcId="{129B0453-C36D-4583-8002-AB49A9985687}" destId="{762BF0A0-C7C1-46DE-A9D2-8B1447E0B55B}" srcOrd="2" destOrd="0" presId="urn:microsoft.com/office/officeart/2005/8/layout/orgChart1"/>
    <dgm:cxn modelId="{FA603575-A4A3-4317-8492-63EE9024400D}" type="presParOf" srcId="{ECEDCA68-90F9-4949-B5FC-B1CF9D3A536D}" destId="{8B594AA1-7FA8-4D6B-8200-53EF474D915B}" srcOrd="6" destOrd="0" presId="urn:microsoft.com/office/officeart/2005/8/layout/orgChart1"/>
    <dgm:cxn modelId="{CBEF5B0C-636C-46AE-ADC6-7861B50A0FC0}" type="presParOf" srcId="{ECEDCA68-90F9-4949-B5FC-B1CF9D3A536D}" destId="{8AFF1375-67DA-4D01-8DEE-F1573F0F2A1C}" srcOrd="7" destOrd="0" presId="urn:microsoft.com/office/officeart/2005/8/layout/orgChart1"/>
    <dgm:cxn modelId="{BDABCE81-8C43-4B40-BAE7-FBB395379A1F}" type="presParOf" srcId="{8AFF1375-67DA-4D01-8DEE-F1573F0F2A1C}" destId="{82D0D71A-56B8-4A50-B9BF-44E0C56A8E11}" srcOrd="0" destOrd="0" presId="urn:microsoft.com/office/officeart/2005/8/layout/orgChart1"/>
    <dgm:cxn modelId="{F8D32CA2-0758-4644-9C59-10628C24933B}" type="presParOf" srcId="{82D0D71A-56B8-4A50-B9BF-44E0C56A8E11}" destId="{B3B851EB-B0EE-4431-AE2E-41CF9B6C10EB}" srcOrd="0" destOrd="0" presId="urn:microsoft.com/office/officeart/2005/8/layout/orgChart1"/>
    <dgm:cxn modelId="{77BBF00C-A712-421C-A210-6BE9908F1CCA}" type="presParOf" srcId="{82D0D71A-56B8-4A50-B9BF-44E0C56A8E11}" destId="{1CCD5CEC-DE67-4559-9380-13D0DB6692EA}" srcOrd="1" destOrd="0" presId="urn:microsoft.com/office/officeart/2005/8/layout/orgChart1"/>
    <dgm:cxn modelId="{EC0BA1A1-F4FA-433C-B2CF-B8E8B7DA3BA3}" type="presParOf" srcId="{8AFF1375-67DA-4D01-8DEE-F1573F0F2A1C}" destId="{9FABAD6E-C497-4DB0-B261-A68DB319436C}" srcOrd="1" destOrd="0" presId="urn:microsoft.com/office/officeart/2005/8/layout/orgChart1"/>
    <dgm:cxn modelId="{4A9603D3-14E7-4804-AF46-97BFD79EF1D7}" type="presParOf" srcId="{8AFF1375-67DA-4D01-8DEE-F1573F0F2A1C}" destId="{EFC2C4A6-C4E6-493E-BB9B-CA48356603BD}" srcOrd="2" destOrd="0" presId="urn:microsoft.com/office/officeart/2005/8/layout/orgChart1"/>
    <dgm:cxn modelId="{B4E17514-60C2-470E-A18F-8B75433B486C}" type="presParOf" srcId="{88FD9251-148F-4D85-8A79-E6835A061F53}" destId="{D86646B1-7EBC-49C8-BA68-1189B9FC8811}" srcOrd="2" destOrd="0" presId="urn:microsoft.com/office/officeart/2005/8/layout/orgChart1"/>
    <dgm:cxn modelId="{A02F3984-68E6-4D53-84B0-876F05CBBFB1}" type="presParOf" srcId="{1107AAA4-0B2A-410E-9758-1571B8CB06CE}" destId="{483241E4-B43A-484B-9E7C-820FB9BB8DC7}" srcOrd="2" destOrd="0" presId="urn:microsoft.com/office/officeart/2005/8/layout/orgChart1"/>
    <dgm:cxn modelId="{291974C8-ABD4-4039-8F1B-768EB4D52022}" type="presParOf" srcId="{1107AAA4-0B2A-410E-9758-1571B8CB06CE}" destId="{1BF6CCD8-B1E6-4BEE-974E-4F4D009C6C4B}" srcOrd="3" destOrd="0" presId="urn:microsoft.com/office/officeart/2005/8/layout/orgChart1"/>
    <dgm:cxn modelId="{DBCEDC5F-CA55-48A2-8EDC-40F137B5DF16}" type="presParOf" srcId="{1BF6CCD8-B1E6-4BEE-974E-4F4D009C6C4B}" destId="{AC652B63-343C-4DC4-9804-318AAD7B1492}" srcOrd="0" destOrd="0" presId="urn:microsoft.com/office/officeart/2005/8/layout/orgChart1"/>
    <dgm:cxn modelId="{7E160736-2F3B-46F8-900A-3D064456CC63}" type="presParOf" srcId="{AC652B63-343C-4DC4-9804-318AAD7B1492}" destId="{BEF82E7B-B76F-4334-9977-82AF7F2D520D}" srcOrd="0" destOrd="0" presId="urn:microsoft.com/office/officeart/2005/8/layout/orgChart1"/>
    <dgm:cxn modelId="{617990C1-61B5-4664-B190-28DE559BF9A0}" type="presParOf" srcId="{AC652B63-343C-4DC4-9804-318AAD7B1492}" destId="{117BF464-6075-422A-9E28-D257D84C3512}" srcOrd="1" destOrd="0" presId="urn:microsoft.com/office/officeart/2005/8/layout/orgChart1"/>
    <dgm:cxn modelId="{A7768943-F7C0-48AD-95C4-D635F3C468C3}" type="presParOf" srcId="{1BF6CCD8-B1E6-4BEE-974E-4F4D009C6C4B}" destId="{2CF6E372-7843-4101-8CE3-97019917955E}" srcOrd="1" destOrd="0" presId="urn:microsoft.com/office/officeart/2005/8/layout/orgChart1"/>
    <dgm:cxn modelId="{63820878-FEEA-4EFB-A244-1A4F1067A341}" type="presParOf" srcId="{2CF6E372-7843-4101-8CE3-97019917955E}" destId="{4235D478-67D7-4B36-ADC2-4B899490E2B7}" srcOrd="0" destOrd="0" presId="urn:microsoft.com/office/officeart/2005/8/layout/orgChart1"/>
    <dgm:cxn modelId="{42328C67-2A19-4F12-B341-83F42DDA0481}" type="presParOf" srcId="{2CF6E372-7843-4101-8CE3-97019917955E}" destId="{4BC335D0-41A1-4F51-867A-B75ED0157484}" srcOrd="1" destOrd="0" presId="urn:microsoft.com/office/officeart/2005/8/layout/orgChart1"/>
    <dgm:cxn modelId="{E0AC1F7A-CE8B-479B-8DEB-49CC1E61F89B}" type="presParOf" srcId="{4BC335D0-41A1-4F51-867A-B75ED0157484}" destId="{37A45383-BEA6-4F5A-975A-D3EE6ED788DE}" srcOrd="0" destOrd="0" presId="urn:microsoft.com/office/officeart/2005/8/layout/orgChart1"/>
    <dgm:cxn modelId="{2CB57A58-C086-44C0-BB74-3D1D18704D2C}" type="presParOf" srcId="{37A45383-BEA6-4F5A-975A-D3EE6ED788DE}" destId="{203210AE-887D-4E21-B4DC-76005A0C9CC5}" srcOrd="0" destOrd="0" presId="urn:microsoft.com/office/officeart/2005/8/layout/orgChart1"/>
    <dgm:cxn modelId="{4D09D584-D6DB-4BDD-9730-0D219A02CA18}" type="presParOf" srcId="{37A45383-BEA6-4F5A-975A-D3EE6ED788DE}" destId="{991CC59D-50C6-428C-9F63-A2D072763308}" srcOrd="1" destOrd="0" presId="urn:microsoft.com/office/officeart/2005/8/layout/orgChart1"/>
    <dgm:cxn modelId="{D005724D-11C7-40A5-9F5F-389972BDD724}" type="presParOf" srcId="{4BC335D0-41A1-4F51-867A-B75ED0157484}" destId="{5C27CC6E-DF8D-4959-BA3B-C7399D3FE0DA}" srcOrd="1" destOrd="0" presId="urn:microsoft.com/office/officeart/2005/8/layout/orgChart1"/>
    <dgm:cxn modelId="{7CFC720C-CBE9-4566-B54C-65C2B7065EDB}" type="presParOf" srcId="{4BC335D0-41A1-4F51-867A-B75ED0157484}" destId="{A83C92E6-2738-4119-B7B1-20AE4210A5D5}" srcOrd="2" destOrd="0" presId="urn:microsoft.com/office/officeart/2005/8/layout/orgChart1"/>
    <dgm:cxn modelId="{7E708299-F616-49E7-92F0-079C826B3A91}" type="presParOf" srcId="{2CF6E372-7843-4101-8CE3-97019917955E}" destId="{A1F6AEEC-B19E-40C9-A8B6-BDAA32E92892}" srcOrd="2" destOrd="0" presId="urn:microsoft.com/office/officeart/2005/8/layout/orgChart1"/>
    <dgm:cxn modelId="{AE501602-8719-4922-A2B1-11CE6031A577}" type="presParOf" srcId="{2CF6E372-7843-4101-8CE3-97019917955E}" destId="{56B71814-F575-40CB-821F-EB4BAE68AA4D}" srcOrd="3" destOrd="0" presId="urn:microsoft.com/office/officeart/2005/8/layout/orgChart1"/>
    <dgm:cxn modelId="{3B39D4E4-174C-4B06-9705-39C472CABAFB}" type="presParOf" srcId="{56B71814-F575-40CB-821F-EB4BAE68AA4D}" destId="{F9556AEA-357B-4287-98C7-CE710C5234A5}" srcOrd="0" destOrd="0" presId="urn:microsoft.com/office/officeart/2005/8/layout/orgChart1"/>
    <dgm:cxn modelId="{0D98AA47-4505-4682-9552-44EC3A124944}" type="presParOf" srcId="{F9556AEA-357B-4287-98C7-CE710C5234A5}" destId="{EC7D0F13-143F-43AA-98B8-C80F714700CF}" srcOrd="0" destOrd="0" presId="urn:microsoft.com/office/officeart/2005/8/layout/orgChart1"/>
    <dgm:cxn modelId="{57C9EABF-7E3B-4FB2-91F6-0660770E38B0}" type="presParOf" srcId="{F9556AEA-357B-4287-98C7-CE710C5234A5}" destId="{B34C8F8E-B248-4FA0-BA8C-5A7F5759A9E5}" srcOrd="1" destOrd="0" presId="urn:microsoft.com/office/officeart/2005/8/layout/orgChart1"/>
    <dgm:cxn modelId="{054F6701-31B2-4CE5-A4BB-68691F126968}" type="presParOf" srcId="{56B71814-F575-40CB-821F-EB4BAE68AA4D}" destId="{B1826A38-75AC-4151-8599-5BB97D83EC44}" srcOrd="1" destOrd="0" presId="urn:microsoft.com/office/officeart/2005/8/layout/orgChart1"/>
    <dgm:cxn modelId="{294232F6-2197-4723-AA10-D35A72E708E6}" type="presParOf" srcId="{56B71814-F575-40CB-821F-EB4BAE68AA4D}" destId="{FC77DF9F-07C5-4E77-892D-6ABFD9E78F83}" srcOrd="2" destOrd="0" presId="urn:microsoft.com/office/officeart/2005/8/layout/orgChart1"/>
    <dgm:cxn modelId="{93FD6E5E-A614-42BA-BBAA-50B9320906CF}" type="presParOf" srcId="{1BF6CCD8-B1E6-4BEE-974E-4F4D009C6C4B}" destId="{DFF6512B-7F5C-422B-829A-70273DAE2BCA}" srcOrd="2" destOrd="0" presId="urn:microsoft.com/office/officeart/2005/8/layout/orgChart1"/>
    <dgm:cxn modelId="{3983A37D-8A8C-4BCA-B6E1-F93E1CEDA427}" type="presParOf" srcId="{1107AAA4-0B2A-410E-9758-1571B8CB06CE}" destId="{C8AFC476-8A57-4828-8AF2-29CF46FBC098}" srcOrd="4" destOrd="0" presId="urn:microsoft.com/office/officeart/2005/8/layout/orgChart1"/>
    <dgm:cxn modelId="{C2566563-5888-462E-ACD1-40CC144EF3B0}" type="presParOf" srcId="{1107AAA4-0B2A-410E-9758-1571B8CB06CE}" destId="{A8E5635B-781C-42E7-A793-C17CF9986DFF}" srcOrd="5" destOrd="0" presId="urn:microsoft.com/office/officeart/2005/8/layout/orgChart1"/>
    <dgm:cxn modelId="{F01F247C-F654-49AF-BE26-31DF8A8136B3}" type="presParOf" srcId="{A8E5635B-781C-42E7-A793-C17CF9986DFF}" destId="{77034715-5711-4E9B-A36B-86B86EC7F37A}" srcOrd="0" destOrd="0" presId="urn:microsoft.com/office/officeart/2005/8/layout/orgChart1"/>
    <dgm:cxn modelId="{6D2E7F25-A31E-43BB-A114-CE8E32580EA7}" type="presParOf" srcId="{77034715-5711-4E9B-A36B-86B86EC7F37A}" destId="{239D38F5-DB44-4F6A-AF72-A64A88FCE36C}" srcOrd="0" destOrd="0" presId="urn:microsoft.com/office/officeart/2005/8/layout/orgChart1"/>
    <dgm:cxn modelId="{BDC291A5-D0AB-4618-8A17-D6D4FA25D96D}" type="presParOf" srcId="{77034715-5711-4E9B-A36B-86B86EC7F37A}" destId="{B6FF140F-38CC-47E9-9A26-25347D091CB1}" srcOrd="1" destOrd="0" presId="urn:microsoft.com/office/officeart/2005/8/layout/orgChart1"/>
    <dgm:cxn modelId="{A4DD2E9C-C7E4-459E-BAF9-2D48418537A3}" type="presParOf" srcId="{A8E5635B-781C-42E7-A793-C17CF9986DFF}" destId="{415A62D0-FCC8-4FEB-9318-77E8E99415FF}" srcOrd="1" destOrd="0" presId="urn:microsoft.com/office/officeart/2005/8/layout/orgChart1"/>
    <dgm:cxn modelId="{1D074421-5E28-42C0-9E27-5486B67B43F0}" type="presParOf" srcId="{A8E5635B-781C-42E7-A793-C17CF9986DFF}" destId="{6BDF91AC-57ED-4A7F-9273-1F9793498DAF}" srcOrd="2" destOrd="0" presId="urn:microsoft.com/office/officeart/2005/8/layout/orgChart1"/>
    <dgm:cxn modelId="{1106CB40-C272-4B09-8665-931F6D5EB2E8}" type="presParOf" srcId="{1107AAA4-0B2A-410E-9758-1571B8CB06CE}" destId="{307B4D64-A95B-4300-BEBE-3E68E176E521}" srcOrd="6" destOrd="0" presId="urn:microsoft.com/office/officeart/2005/8/layout/orgChart1"/>
    <dgm:cxn modelId="{70C4AB40-67DF-40C5-986E-65AAC1CED51C}" type="presParOf" srcId="{1107AAA4-0B2A-410E-9758-1571B8CB06CE}" destId="{A2C97C57-AFAB-4224-9986-3349E51AEB69}" srcOrd="7" destOrd="0" presId="urn:microsoft.com/office/officeart/2005/8/layout/orgChart1"/>
    <dgm:cxn modelId="{8F42F3BF-E061-4D08-8BF1-1682306B9474}" type="presParOf" srcId="{A2C97C57-AFAB-4224-9986-3349E51AEB69}" destId="{2455D5A6-73A6-491D-99AF-FE355E83393C}" srcOrd="0" destOrd="0" presId="urn:microsoft.com/office/officeart/2005/8/layout/orgChart1"/>
    <dgm:cxn modelId="{902149B7-5D1B-4B4D-A5F2-E24BECCC3DBE}" type="presParOf" srcId="{2455D5A6-73A6-491D-99AF-FE355E83393C}" destId="{CB0C1B90-4900-4F7D-AA62-73AB6A9E70B7}" srcOrd="0" destOrd="0" presId="urn:microsoft.com/office/officeart/2005/8/layout/orgChart1"/>
    <dgm:cxn modelId="{A7DD4838-42E5-43DD-A07C-A241BEBAB413}" type="presParOf" srcId="{2455D5A6-73A6-491D-99AF-FE355E83393C}" destId="{D25462EE-8B7F-4CF2-8263-F154B89D777A}" srcOrd="1" destOrd="0" presId="urn:microsoft.com/office/officeart/2005/8/layout/orgChart1"/>
    <dgm:cxn modelId="{9F2A3C00-1459-4218-9218-51103548EB48}" type="presParOf" srcId="{A2C97C57-AFAB-4224-9986-3349E51AEB69}" destId="{044B532B-DD9A-435B-85AD-F55EB1C752EF}" srcOrd="1" destOrd="0" presId="urn:microsoft.com/office/officeart/2005/8/layout/orgChart1"/>
    <dgm:cxn modelId="{F81CF5DE-CD7C-489F-84E3-310EC190BD64}" type="presParOf" srcId="{A2C97C57-AFAB-4224-9986-3349E51AEB69}" destId="{8BA67673-E2D3-4569-AB1B-539AC3981E2F}" srcOrd="2" destOrd="0" presId="urn:microsoft.com/office/officeart/2005/8/layout/orgChart1"/>
    <dgm:cxn modelId="{2ABC9AD6-855E-4A79-A4A0-014104638C53}" type="presParOf" srcId="{1107AAA4-0B2A-410E-9758-1571B8CB06CE}" destId="{447C3762-2C16-4E25-841B-19F9068B7475}" srcOrd="8" destOrd="0" presId="urn:microsoft.com/office/officeart/2005/8/layout/orgChart1"/>
    <dgm:cxn modelId="{9F4C5FB9-3305-4FEC-9B19-85163B1E8A5D}" type="presParOf" srcId="{1107AAA4-0B2A-410E-9758-1571B8CB06CE}" destId="{49F1FC0F-D9CF-42C0-9EC8-F9A0A7691B22}" srcOrd="9" destOrd="0" presId="urn:microsoft.com/office/officeart/2005/8/layout/orgChart1"/>
    <dgm:cxn modelId="{489E9731-B860-4867-B459-D10F3B5BCBC5}" type="presParOf" srcId="{49F1FC0F-D9CF-42C0-9EC8-F9A0A7691B22}" destId="{6AD037C1-90C2-4313-AE1A-E270E41181AB}" srcOrd="0" destOrd="0" presId="urn:microsoft.com/office/officeart/2005/8/layout/orgChart1"/>
    <dgm:cxn modelId="{DD0E14CF-C8C1-4125-A585-60AE8EB6D1B5}" type="presParOf" srcId="{6AD037C1-90C2-4313-AE1A-E270E41181AB}" destId="{E0CDE131-F0C8-4A6C-A4D9-C34166110912}" srcOrd="0" destOrd="0" presId="urn:microsoft.com/office/officeart/2005/8/layout/orgChart1"/>
    <dgm:cxn modelId="{94AD5631-99E0-4FED-ADB5-B71D015D065B}" type="presParOf" srcId="{6AD037C1-90C2-4313-AE1A-E270E41181AB}" destId="{D7E90559-8061-4E04-BFB6-702079688206}" srcOrd="1" destOrd="0" presId="urn:microsoft.com/office/officeart/2005/8/layout/orgChart1"/>
    <dgm:cxn modelId="{D912D859-A592-4761-922D-AE6A886569C6}" type="presParOf" srcId="{49F1FC0F-D9CF-42C0-9EC8-F9A0A7691B22}" destId="{C1521A9A-AA5C-481F-903C-A338EEF41201}" srcOrd="1" destOrd="0" presId="urn:microsoft.com/office/officeart/2005/8/layout/orgChart1"/>
    <dgm:cxn modelId="{8B1D98BA-62F5-4352-8188-CFCAFDD7172D}" type="presParOf" srcId="{49F1FC0F-D9CF-42C0-9EC8-F9A0A7691B22}" destId="{AEB14B1E-1338-4849-A34A-9D1F74D057C7}" srcOrd="2" destOrd="0" presId="urn:microsoft.com/office/officeart/2005/8/layout/orgChart1"/>
    <dgm:cxn modelId="{8AD5BCBE-6F9B-445E-8AC6-C6CB0D2A9224}" type="presParOf" srcId="{00CA8F82-DC19-49D7-91D7-76A403930017}" destId="{96E9B2E2-015B-4249-A9EF-3C8FB69A2839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447C3762-2C16-4E25-841B-19F9068B7475}">
      <dsp:nvSpPr>
        <dsp:cNvPr id="0" name=""/>
        <dsp:cNvSpPr/>
      </dsp:nvSpPr>
      <dsp:spPr>
        <a:xfrm>
          <a:off x="5593140" y="584612"/>
          <a:ext cx="2812990" cy="24410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22051"/>
              </a:lnTo>
              <a:lnTo>
                <a:pt x="2812990" y="122051"/>
              </a:lnTo>
              <a:lnTo>
                <a:pt x="2812990" y="244102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07B4D64-A95B-4300-BEBE-3E68E176E521}">
      <dsp:nvSpPr>
        <dsp:cNvPr id="0" name=""/>
        <dsp:cNvSpPr/>
      </dsp:nvSpPr>
      <dsp:spPr>
        <a:xfrm>
          <a:off x="5593140" y="584612"/>
          <a:ext cx="1406495" cy="24410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22051"/>
              </a:lnTo>
              <a:lnTo>
                <a:pt x="1406495" y="122051"/>
              </a:lnTo>
              <a:lnTo>
                <a:pt x="1406495" y="244102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8AFC476-8A57-4828-8AF2-29CF46FBC098}">
      <dsp:nvSpPr>
        <dsp:cNvPr id="0" name=""/>
        <dsp:cNvSpPr/>
      </dsp:nvSpPr>
      <dsp:spPr>
        <a:xfrm>
          <a:off x="5547419" y="584612"/>
          <a:ext cx="91440" cy="244102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244102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1F6AEEC-B19E-40C9-A8B6-BDAA32E92892}">
      <dsp:nvSpPr>
        <dsp:cNvPr id="0" name=""/>
        <dsp:cNvSpPr/>
      </dsp:nvSpPr>
      <dsp:spPr>
        <a:xfrm>
          <a:off x="3721687" y="1409910"/>
          <a:ext cx="174358" cy="135999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359999"/>
              </a:lnTo>
              <a:lnTo>
                <a:pt x="174358" y="1359999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235D478-67D7-4B36-ADC2-4B899490E2B7}">
      <dsp:nvSpPr>
        <dsp:cNvPr id="0" name=""/>
        <dsp:cNvSpPr/>
      </dsp:nvSpPr>
      <dsp:spPr>
        <a:xfrm>
          <a:off x="3721687" y="1409910"/>
          <a:ext cx="174358" cy="53470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34700"/>
              </a:lnTo>
              <a:lnTo>
                <a:pt x="174358" y="53470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83241E4-B43A-484B-9E7C-820FB9BB8DC7}">
      <dsp:nvSpPr>
        <dsp:cNvPr id="0" name=""/>
        <dsp:cNvSpPr/>
      </dsp:nvSpPr>
      <dsp:spPr>
        <a:xfrm>
          <a:off x="4186644" y="584612"/>
          <a:ext cx="1406495" cy="244102"/>
        </a:xfrm>
        <a:custGeom>
          <a:avLst/>
          <a:gdLst/>
          <a:ahLst/>
          <a:cxnLst/>
          <a:rect l="0" t="0" r="0" b="0"/>
          <a:pathLst>
            <a:path>
              <a:moveTo>
                <a:pt x="1406495" y="0"/>
              </a:moveTo>
              <a:lnTo>
                <a:pt x="1406495" y="122051"/>
              </a:lnTo>
              <a:lnTo>
                <a:pt x="0" y="122051"/>
              </a:lnTo>
              <a:lnTo>
                <a:pt x="0" y="244102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B594AA1-7FA8-4D6B-8200-53EF474D915B}">
      <dsp:nvSpPr>
        <dsp:cNvPr id="0" name=""/>
        <dsp:cNvSpPr/>
      </dsp:nvSpPr>
      <dsp:spPr>
        <a:xfrm>
          <a:off x="2315192" y="1409910"/>
          <a:ext cx="174358" cy="301059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010597"/>
              </a:lnTo>
              <a:lnTo>
                <a:pt x="174358" y="3010597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A547BC6-8D0D-46FD-B130-8B686DDF5CBC}">
      <dsp:nvSpPr>
        <dsp:cNvPr id="0" name=""/>
        <dsp:cNvSpPr/>
      </dsp:nvSpPr>
      <dsp:spPr>
        <a:xfrm>
          <a:off x="2315192" y="1409910"/>
          <a:ext cx="174358" cy="218529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185298"/>
              </a:lnTo>
              <a:lnTo>
                <a:pt x="174358" y="2185298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8EFC2FF-6D09-4B49-AB06-90EE1768A119}">
      <dsp:nvSpPr>
        <dsp:cNvPr id="0" name=""/>
        <dsp:cNvSpPr/>
      </dsp:nvSpPr>
      <dsp:spPr>
        <a:xfrm>
          <a:off x="2315192" y="1409910"/>
          <a:ext cx="174358" cy="135999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359999"/>
              </a:lnTo>
              <a:lnTo>
                <a:pt x="174358" y="1359999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EFC1DFF-8D55-4C61-88D3-5D8F671949AF}">
      <dsp:nvSpPr>
        <dsp:cNvPr id="0" name=""/>
        <dsp:cNvSpPr/>
      </dsp:nvSpPr>
      <dsp:spPr>
        <a:xfrm>
          <a:off x="2315192" y="1409910"/>
          <a:ext cx="174358" cy="53470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34700"/>
              </a:lnTo>
              <a:lnTo>
                <a:pt x="174358" y="534700"/>
              </a:lnTo>
            </a:path>
          </a:pathLst>
        </a:custGeom>
        <a:noFill/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BBCA1FE-79C3-47AE-AEF0-5F23C2A26547}">
      <dsp:nvSpPr>
        <dsp:cNvPr id="0" name=""/>
        <dsp:cNvSpPr/>
      </dsp:nvSpPr>
      <dsp:spPr>
        <a:xfrm>
          <a:off x="2780149" y="584612"/>
          <a:ext cx="2812990" cy="244102"/>
        </a:xfrm>
        <a:custGeom>
          <a:avLst/>
          <a:gdLst/>
          <a:ahLst/>
          <a:cxnLst/>
          <a:rect l="0" t="0" r="0" b="0"/>
          <a:pathLst>
            <a:path>
              <a:moveTo>
                <a:pt x="2812990" y="0"/>
              </a:moveTo>
              <a:lnTo>
                <a:pt x="2812990" y="122051"/>
              </a:lnTo>
              <a:lnTo>
                <a:pt x="0" y="122051"/>
              </a:lnTo>
              <a:lnTo>
                <a:pt x="0" y="244102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C7DB904-6046-4A8D-82E4-BADC3F912863}">
      <dsp:nvSpPr>
        <dsp:cNvPr id="0" name=""/>
        <dsp:cNvSpPr/>
      </dsp:nvSpPr>
      <dsp:spPr>
        <a:xfrm>
          <a:off x="5011943" y="3415"/>
          <a:ext cx="1162392" cy="58119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LINUS GLOBAL</a:t>
          </a:r>
          <a:endParaRPr lang="en-US" sz="1400" kern="1200" dirty="0"/>
        </a:p>
      </dsp:txBody>
      <dsp:txXfrm>
        <a:off x="5011943" y="3415"/>
        <a:ext cx="1162392" cy="581196"/>
      </dsp:txXfrm>
    </dsp:sp>
    <dsp:sp modelId="{F258916A-8540-4702-81CD-90045E9ED66E}">
      <dsp:nvSpPr>
        <dsp:cNvPr id="0" name=""/>
        <dsp:cNvSpPr/>
      </dsp:nvSpPr>
      <dsp:spPr>
        <a:xfrm>
          <a:off x="2198953" y="828714"/>
          <a:ext cx="1162392" cy="58119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ACE GROUP</a:t>
          </a:r>
          <a:endParaRPr lang="en-US" sz="1400" kern="1200" dirty="0"/>
        </a:p>
      </dsp:txBody>
      <dsp:txXfrm>
        <a:off x="2198953" y="828714"/>
        <a:ext cx="1162392" cy="581196"/>
      </dsp:txXfrm>
    </dsp:sp>
    <dsp:sp modelId="{B963912A-BE76-4554-B36B-B787D38ACA7E}">
      <dsp:nvSpPr>
        <dsp:cNvPr id="0" name=""/>
        <dsp:cNvSpPr/>
      </dsp:nvSpPr>
      <dsp:spPr>
        <a:xfrm>
          <a:off x="2489551" y="1654013"/>
          <a:ext cx="1162392" cy="58119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ACE JOINERY</a:t>
          </a:r>
          <a:endParaRPr lang="en-US" sz="1400" kern="1200" dirty="0"/>
        </a:p>
      </dsp:txBody>
      <dsp:txXfrm>
        <a:off x="2489551" y="1654013"/>
        <a:ext cx="1162392" cy="581196"/>
      </dsp:txXfrm>
    </dsp:sp>
    <dsp:sp modelId="{D78A364C-AE0E-4198-A2D7-C08F06213F8B}">
      <dsp:nvSpPr>
        <dsp:cNvPr id="0" name=""/>
        <dsp:cNvSpPr/>
      </dsp:nvSpPr>
      <dsp:spPr>
        <a:xfrm>
          <a:off x="2489551" y="2479312"/>
          <a:ext cx="1162392" cy="58119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ACE INTERIOR SOLUTIONS</a:t>
          </a:r>
          <a:endParaRPr lang="en-US" sz="1400" kern="1200" dirty="0"/>
        </a:p>
      </dsp:txBody>
      <dsp:txXfrm>
        <a:off x="2489551" y="2479312"/>
        <a:ext cx="1162392" cy="581196"/>
      </dsp:txXfrm>
    </dsp:sp>
    <dsp:sp modelId="{A7687BED-9EB2-4DD4-8FFD-14244E80844F}">
      <dsp:nvSpPr>
        <dsp:cNvPr id="0" name=""/>
        <dsp:cNvSpPr/>
      </dsp:nvSpPr>
      <dsp:spPr>
        <a:xfrm>
          <a:off x="2489551" y="3304611"/>
          <a:ext cx="1162392" cy="58119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ACE MAINTENANCE</a:t>
          </a:r>
          <a:endParaRPr lang="en-US" sz="1400" kern="1200" dirty="0"/>
        </a:p>
      </dsp:txBody>
      <dsp:txXfrm>
        <a:off x="2489551" y="3304611"/>
        <a:ext cx="1162392" cy="581196"/>
      </dsp:txXfrm>
    </dsp:sp>
    <dsp:sp modelId="{B3B851EB-B0EE-4431-AE2E-41CF9B6C10EB}">
      <dsp:nvSpPr>
        <dsp:cNvPr id="0" name=""/>
        <dsp:cNvSpPr/>
      </dsp:nvSpPr>
      <dsp:spPr>
        <a:xfrm>
          <a:off x="2489551" y="4129909"/>
          <a:ext cx="1162392" cy="58119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ACE GENERAL CONTRACTING</a:t>
          </a:r>
          <a:endParaRPr lang="en-US" sz="1400" kern="1200" dirty="0"/>
        </a:p>
      </dsp:txBody>
      <dsp:txXfrm>
        <a:off x="2489551" y="4129909"/>
        <a:ext cx="1162392" cy="581196"/>
      </dsp:txXfrm>
    </dsp:sp>
    <dsp:sp modelId="{BEF82E7B-B76F-4334-9977-82AF7F2D520D}">
      <dsp:nvSpPr>
        <dsp:cNvPr id="0" name=""/>
        <dsp:cNvSpPr/>
      </dsp:nvSpPr>
      <dsp:spPr>
        <a:xfrm>
          <a:off x="3605448" y="828714"/>
          <a:ext cx="1162392" cy="58119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LINUS SCAFFOLDING</a:t>
          </a:r>
          <a:endParaRPr lang="en-US" sz="1400" kern="1200" dirty="0"/>
        </a:p>
      </dsp:txBody>
      <dsp:txXfrm>
        <a:off x="3605448" y="828714"/>
        <a:ext cx="1162392" cy="581196"/>
      </dsp:txXfrm>
    </dsp:sp>
    <dsp:sp modelId="{203210AE-887D-4E21-B4DC-76005A0C9CC5}">
      <dsp:nvSpPr>
        <dsp:cNvPr id="0" name=""/>
        <dsp:cNvSpPr/>
      </dsp:nvSpPr>
      <dsp:spPr>
        <a:xfrm>
          <a:off x="3896046" y="1654013"/>
          <a:ext cx="1162392" cy="58119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CORNISH SCAFFOLDING</a:t>
          </a:r>
          <a:endParaRPr lang="en-US" sz="1400" kern="1200" dirty="0"/>
        </a:p>
      </dsp:txBody>
      <dsp:txXfrm>
        <a:off x="3896046" y="1654013"/>
        <a:ext cx="1162392" cy="581196"/>
      </dsp:txXfrm>
    </dsp:sp>
    <dsp:sp modelId="{EC7D0F13-143F-43AA-98B8-C80F714700CF}">
      <dsp:nvSpPr>
        <dsp:cNvPr id="0" name=""/>
        <dsp:cNvSpPr/>
      </dsp:nvSpPr>
      <dsp:spPr>
        <a:xfrm>
          <a:off x="3896046" y="2479312"/>
          <a:ext cx="1162392" cy="58119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DESARCH SCAFFOLDING</a:t>
          </a:r>
          <a:endParaRPr lang="en-US" sz="1400" kern="1200" dirty="0"/>
        </a:p>
      </dsp:txBody>
      <dsp:txXfrm>
        <a:off x="3896046" y="2479312"/>
        <a:ext cx="1162392" cy="581196"/>
      </dsp:txXfrm>
    </dsp:sp>
    <dsp:sp modelId="{239D38F5-DB44-4F6A-AF72-A64A88FCE36C}">
      <dsp:nvSpPr>
        <dsp:cNvPr id="0" name=""/>
        <dsp:cNvSpPr/>
      </dsp:nvSpPr>
      <dsp:spPr>
        <a:xfrm>
          <a:off x="5011943" y="828714"/>
          <a:ext cx="1162392" cy="58119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LINUS PROPERTIES</a:t>
          </a:r>
          <a:endParaRPr lang="en-US" sz="1400" kern="1200" dirty="0"/>
        </a:p>
      </dsp:txBody>
      <dsp:txXfrm>
        <a:off x="5011943" y="828714"/>
        <a:ext cx="1162392" cy="581196"/>
      </dsp:txXfrm>
    </dsp:sp>
    <dsp:sp modelId="{CB0C1B90-4900-4F7D-AA62-73AB6A9E70B7}">
      <dsp:nvSpPr>
        <dsp:cNvPr id="0" name=""/>
        <dsp:cNvSpPr/>
      </dsp:nvSpPr>
      <dsp:spPr>
        <a:xfrm>
          <a:off x="6418438" y="828714"/>
          <a:ext cx="1162392" cy="58119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LINUS INNOVATIONS</a:t>
          </a:r>
          <a:endParaRPr lang="en-US" sz="1400" kern="1200" dirty="0"/>
        </a:p>
      </dsp:txBody>
      <dsp:txXfrm>
        <a:off x="6418438" y="828714"/>
        <a:ext cx="1162392" cy="581196"/>
      </dsp:txXfrm>
    </dsp:sp>
    <dsp:sp modelId="{E0CDE131-F0C8-4A6C-A4D9-C34166110912}">
      <dsp:nvSpPr>
        <dsp:cNvPr id="0" name=""/>
        <dsp:cNvSpPr/>
      </dsp:nvSpPr>
      <dsp:spPr>
        <a:xfrm>
          <a:off x="7824933" y="828714"/>
          <a:ext cx="1162392" cy="581196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LINUS MARKETING</a:t>
          </a:r>
          <a:endParaRPr lang="en-US" sz="1400" kern="1200" dirty="0"/>
        </a:p>
      </dsp:txBody>
      <dsp:txXfrm>
        <a:off x="7824933" y="828714"/>
        <a:ext cx="1162392" cy="581196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91542" y="2130437"/>
            <a:ext cx="1010412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83084" y="3886200"/>
            <a:ext cx="8321042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D60347-00D6-40C4-939A-E1B58B659F0B}" type="datetimeFigureOut">
              <a:rPr lang="en-US" smtClean="0"/>
              <a:pPr/>
              <a:t>9/22/2013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5AEBA-A34E-4411-8ACA-2E4E0173FFD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D60347-00D6-40C4-939A-E1B58B659F0B}" type="datetimeFigureOut">
              <a:rPr lang="en-US" smtClean="0"/>
              <a:pPr/>
              <a:t>9/22/2013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5AEBA-A34E-4411-8ACA-2E4E0173FFD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18220" y="274639"/>
            <a:ext cx="267462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94360" y="274639"/>
            <a:ext cx="782574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D60347-00D6-40C4-939A-E1B58B659F0B}" type="datetimeFigureOut">
              <a:rPr lang="en-US" smtClean="0"/>
              <a:pPr/>
              <a:t>9/22/2013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5AEBA-A34E-4411-8ACA-2E4E0173FFD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D60347-00D6-40C4-939A-E1B58B659F0B}" type="datetimeFigureOut">
              <a:rPr lang="en-US" smtClean="0"/>
              <a:pPr/>
              <a:t>9/22/2013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5AEBA-A34E-4411-8ACA-2E4E0173FFD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9007" y="4406912"/>
            <a:ext cx="1010412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39007" y="2906713"/>
            <a:ext cx="1010412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D60347-00D6-40C4-939A-E1B58B659F0B}" type="datetimeFigureOut">
              <a:rPr lang="en-US" smtClean="0"/>
              <a:pPr/>
              <a:t>9/22/2013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5AEBA-A34E-4411-8ACA-2E4E0173FFD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94366" y="1600204"/>
            <a:ext cx="5250178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42666" y="1600204"/>
            <a:ext cx="5250178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D60347-00D6-40C4-939A-E1B58B659F0B}" type="datetimeFigureOut">
              <a:rPr lang="en-US" smtClean="0"/>
              <a:pPr/>
              <a:t>9/22/2013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5AEBA-A34E-4411-8ACA-2E4E0173FFD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363" y="1535113"/>
            <a:ext cx="525224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94363" y="2174875"/>
            <a:ext cx="525224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38536" y="1535113"/>
            <a:ext cx="525430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038536" y="2174875"/>
            <a:ext cx="525430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D60347-00D6-40C4-939A-E1B58B659F0B}" type="datetimeFigureOut">
              <a:rPr lang="en-US" smtClean="0"/>
              <a:pPr/>
              <a:t>9/22/2013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5AEBA-A34E-4411-8ACA-2E4E0173FFD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D60347-00D6-40C4-939A-E1B58B659F0B}" type="datetimeFigureOut">
              <a:rPr lang="en-US" smtClean="0"/>
              <a:pPr/>
              <a:t>9/22/2013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5AEBA-A34E-4411-8ACA-2E4E0173FFD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D60347-00D6-40C4-939A-E1B58B659F0B}" type="datetimeFigureOut">
              <a:rPr lang="en-US" smtClean="0"/>
              <a:pPr/>
              <a:t>9/22/2013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5AEBA-A34E-4411-8ACA-2E4E0173FFD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94361" y="273050"/>
            <a:ext cx="3910807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47566" y="273052"/>
            <a:ext cx="6645276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94361" y="1435102"/>
            <a:ext cx="3910807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D60347-00D6-40C4-939A-E1B58B659F0B}" type="datetimeFigureOut">
              <a:rPr lang="en-US" smtClean="0"/>
              <a:pPr/>
              <a:t>9/22/2013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5AEBA-A34E-4411-8ACA-2E4E0173FFD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29975" y="4800600"/>
            <a:ext cx="713232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29975" y="612775"/>
            <a:ext cx="713232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29975" y="5367338"/>
            <a:ext cx="713232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D60347-00D6-40C4-939A-E1B58B659F0B}" type="datetimeFigureOut">
              <a:rPr lang="en-US" smtClean="0"/>
              <a:pPr/>
              <a:t>9/22/2013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65AEBA-A34E-4411-8ACA-2E4E0173FFD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364" y="274638"/>
            <a:ext cx="10698482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364" y="1600204"/>
            <a:ext cx="10698482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4360" y="6356362"/>
            <a:ext cx="277368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D60347-00D6-40C4-939A-E1B58B659F0B}" type="datetimeFigureOut">
              <a:rPr lang="en-US" smtClean="0"/>
              <a:pPr/>
              <a:t>9/22/2013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61462" y="6356362"/>
            <a:ext cx="376428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19160" y="6356362"/>
            <a:ext cx="277368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65AEBA-A34E-4411-8ACA-2E4E0173FFD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Diagram 4"/>
          <p:cNvGraphicFramePr/>
          <p:nvPr/>
        </p:nvGraphicFramePr>
        <p:xfrm>
          <a:off x="393157" y="1152878"/>
          <a:ext cx="11186280" cy="471452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393162" y="457200"/>
            <a:ext cx="316368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b="1" dirty="0" smtClean="0"/>
              <a:t>ORGANIZATION STRUCTURE</a:t>
            </a:r>
            <a:endParaRPr lang="en-US" sz="20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109</TotalTime>
  <Words>28</Words>
  <Application>Microsoft Office PowerPoint</Application>
  <PresentationFormat>Custom</PresentationFormat>
  <Paragraphs>13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KPMG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avantikagupta</dc:creator>
  <cp:lastModifiedBy>avantikagupta</cp:lastModifiedBy>
  <cp:revision>12</cp:revision>
  <dcterms:created xsi:type="dcterms:W3CDTF">2013-09-21T17:36:05Z</dcterms:created>
  <dcterms:modified xsi:type="dcterms:W3CDTF">2013-09-22T10:18:48Z</dcterms:modified>
</cp:coreProperties>
</file>

<file path=docProps/thumbnail.jpeg>
</file>